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67" r:id="rId3"/>
    <p:sldId id="274" r:id="rId4"/>
    <p:sldId id="268" r:id="rId5"/>
    <p:sldId id="269" r:id="rId6"/>
    <p:sldId id="270" r:id="rId7"/>
    <p:sldId id="271" r:id="rId8"/>
    <p:sldId id="282" r:id="rId9"/>
    <p:sldId id="273" r:id="rId10"/>
    <p:sldId id="286" r:id="rId11"/>
    <p:sldId id="272" r:id="rId12"/>
    <p:sldId id="283" r:id="rId13"/>
    <p:sldId id="285" r:id="rId14"/>
    <p:sldId id="287" r:id="rId15"/>
    <p:sldId id="288" r:id="rId16"/>
    <p:sldId id="289" r:id="rId17"/>
    <p:sldId id="284" r:id="rId18"/>
    <p:sldId id="258" r:id="rId19"/>
    <p:sldId id="260" r:id="rId20"/>
    <p:sldId id="262" r:id="rId21"/>
    <p:sldId id="263" r:id="rId22"/>
    <p:sldId id="261" r:id="rId23"/>
    <p:sldId id="264" r:id="rId24"/>
    <p:sldId id="290" r:id="rId25"/>
    <p:sldId id="297" r:id="rId26"/>
    <p:sldId id="299" r:id="rId27"/>
    <p:sldId id="296" r:id="rId28"/>
    <p:sldId id="300" r:id="rId29"/>
    <p:sldId id="301" r:id="rId30"/>
    <p:sldId id="291" r:id="rId31"/>
    <p:sldId id="295" r:id="rId32"/>
    <p:sldId id="294" r:id="rId33"/>
    <p:sldId id="293" r:id="rId34"/>
    <p:sldId id="265" r:id="rId35"/>
    <p:sldId id="302" r:id="rId36"/>
    <p:sldId id="304" r:id="rId37"/>
    <p:sldId id="303" r:id="rId38"/>
    <p:sldId id="306" r:id="rId39"/>
    <p:sldId id="305" r:id="rId40"/>
    <p:sldId id="307" r:id="rId41"/>
    <p:sldId id="308" r:id="rId42"/>
    <p:sldId id="309" r:id="rId43"/>
    <p:sldId id="310" r:id="rId44"/>
    <p:sldId id="311" r:id="rId45"/>
    <p:sldId id="312" r:id="rId46"/>
    <p:sldId id="266" r:id="rId47"/>
    <p:sldId id="25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77F23-BE4E-4ECA-8BBA-10766C332405}" v="2146" dt="2019-07-26T04:28:00.271"/>
    <p1510:client id="{248AF66A-50B5-49DB-9B8F-853232FACBE0}" v="5" dt="2019-07-25T15:30:47.552"/>
    <p1510:client id="{76CD7223-6BD4-4FDA-BB58-EC38513EBC16}" v="166" dt="2019-07-22T16:42:15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ny Morrow" userId="579d89af-30d7-4730-8882-0eb6c4715793" providerId="ADAL" clId="{B3C3D40C-5DE6-4ABD-AF29-B49B9BB88010}"/>
  </pc:docChgLst>
  <pc:docChgLst>
    <pc:chgData name="Tony Morrow" userId="579d89af-30d7-4730-8882-0eb6c4715793" providerId="ADAL" clId="{76CD7223-6BD4-4FDA-BB58-EC38513EBC16}"/>
    <pc:docChg chg="undo redo custSel addSld modSld">
      <pc:chgData name="Tony Morrow" userId="579d89af-30d7-4730-8882-0eb6c4715793" providerId="ADAL" clId="{76CD7223-6BD4-4FDA-BB58-EC38513EBC16}" dt="2019-07-22T16:42:15.689" v="492" actId="20577"/>
      <pc:docMkLst>
        <pc:docMk/>
      </pc:docMkLst>
      <pc:sldChg chg="modSp">
        <pc:chgData name="Tony Morrow" userId="579d89af-30d7-4730-8882-0eb6c4715793" providerId="ADAL" clId="{76CD7223-6BD4-4FDA-BB58-EC38513EBC16}" dt="2019-07-17T18:15:43.915" v="316" actId="20577"/>
        <pc:sldMkLst>
          <pc:docMk/>
          <pc:sldMk cId="2513189759" sldId="260"/>
        </pc:sldMkLst>
        <pc:spChg chg="mod">
          <ac:chgData name="Tony Morrow" userId="579d89af-30d7-4730-8882-0eb6c4715793" providerId="ADAL" clId="{76CD7223-6BD4-4FDA-BB58-EC38513EBC16}" dt="2019-07-17T18:15:43.915" v="316" actId="20577"/>
          <ac:spMkLst>
            <pc:docMk/>
            <pc:sldMk cId="2513189759" sldId="260"/>
            <ac:spMk id="3" creationId="{39CFC816-A6A8-4C2B-BF45-DC7B3E197D00}"/>
          </ac:spMkLst>
        </pc:spChg>
      </pc:sldChg>
      <pc:sldChg chg="modSp">
        <pc:chgData name="Tony Morrow" userId="579d89af-30d7-4730-8882-0eb6c4715793" providerId="ADAL" clId="{76CD7223-6BD4-4FDA-BB58-EC38513EBC16}" dt="2019-07-22T16:37:45.697" v="403" actId="20577"/>
        <pc:sldMkLst>
          <pc:docMk/>
          <pc:sldMk cId="2842828346" sldId="261"/>
        </pc:sldMkLst>
        <pc:spChg chg="mod">
          <ac:chgData name="Tony Morrow" userId="579d89af-30d7-4730-8882-0eb6c4715793" providerId="ADAL" clId="{76CD7223-6BD4-4FDA-BB58-EC38513EBC16}" dt="2019-07-22T16:37:45.697" v="403" actId="20577"/>
          <ac:spMkLst>
            <pc:docMk/>
            <pc:sldMk cId="2842828346" sldId="261"/>
            <ac:spMk id="3" creationId="{5B352D16-DE04-401D-AF80-DEB92D595F1D}"/>
          </ac:spMkLst>
        </pc:spChg>
      </pc:sldChg>
      <pc:sldChg chg="modSp">
        <pc:chgData name="Tony Morrow" userId="579d89af-30d7-4730-8882-0eb6c4715793" providerId="ADAL" clId="{76CD7223-6BD4-4FDA-BB58-EC38513EBC16}" dt="2019-07-22T16:37:58.604" v="409" actId="20577"/>
        <pc:sldMkLst>
          <pc:docMk/>
          <pc:sldMk cId="368245440" sldId="266"/>
        </pc:sldMkLst>
        <pc:spChg chg="mod">
          <ac:chgData name="Tony Morrow" userId="579d89af-30d7-4730-8882-0eb6c4715793" providerId="ADAL" clId="{76CD7223-6BD4-4FDA-BB58-EC38513EBC16}" dt="2019-07-22T16:37:58.604" v="409" actId="20577"/>
          <ac:spMkLst>
            <pc:docMk/>
            <pc:sldMk cId="368245440" sldId="266"/>
            <ac:spMk id="3" creationId="{00000000-0000-0000-0000-000000000000}"/>
          </ac:spMkLst>
        </pc:spChg>
      </pc:sldChg>
      <pc:sldChg chg="modSp modAnim">
        <pc:chgData name="Tony Morrow" userId="579d89af-30d7-4730-8882-0eb6c4715793" providerId="ADAL" clId="{76CD7223-6BD4-4FDA-BB58-EC38513EBC16}" dt="2019-07-22T16:42:15.689" v="492" actId="20577"/>
        <pc:sldMkLst>
          <pc:docMk/>
          <pc:sldMk cId="657153566" sldId="269"/>
        </pc:sldMkLst>
        <pc:spChg chg="mod">
          <ac:chgData name="Tony Morrow" userId="579d89af-30d7-4730-8882-0eb6c4715793" providerId="ADAL" clId="{76CD7223-6BD4-4FDA-BB58-EC38513EBC16}" dt="2019-07-22T16:42:15.689" v="492" actId="20577"/>
          <ac:spMkLst>
            <pc:docMk/>
            <pc:sldMk cId="657153566" sldId="269"/>
            <ac:spMk id="3" creationId="{90683B36-4DCA-4B6C-940E-09484BF1FE6E}"/>
          </ac:spMkLst>
        </pc:spChg>
      </pc:sldChg>
      <pc:sldChg chg="modSp modAnim">
        <pc:chgData name="Tony Morrow" userId="579d89af-30d7-4730-8882-0eb6c4715793" providerId="ADAL" clId="{76CD7223-6BD4-4FDA-BB58-EC38513EBC16}" dt="2019-07-17T18:04:06.324" v="310" actId="20577"/>
        <pc:sldMkLst>
          <pc:docMk/>
          <pc:sldMk cId="3308104653" sldId="270"/>
        </pc:sldMkLst>
        <pc:spChg chg="mod">
          <ac:chgData name="Tony Morrow" userId="579d89af-30d7-4730-8882-0eb6c4715793" providerId="ADAL" clId="{76CD7223-6BD4-4FDA-BB58-EC38513EBC16}" dt="2019-07-17T18:04:06.324" v="310" actId="20577"/>
          <ac:spMkLst>
            <pc:docMk/>
            <pc:sldMk cId="3308104653" sldId="270"/>
            <ac:spMk id="3" creationId="{32887900-90B7-4FA4-8635-0476A203EBE3}"/>
          </ac:spMkLst>
        </pc:spChg>
      </pc:sldChg>
      <pc:sldChg chg="addSp delSp modSp">
        <pc:chgData name="Tony Morrow" userId="579d89af-30d7-4730-8882-0eb6c4715793" providerId="ADAL" clId="{76CD7223-6BD4-4FDA-BB58-EC38513EBC16}" dt="2019-07-17T17:56:32.207" v="256" actId="20577"/>
        <pc:sldMkLst>
          <pc:docMk/>
          <pc:sldMk cId="4265133245" sldId="274"/>
        </pc:sldMkLst>
        <pc:spChg chg="mod">
          <ac:chgData name="Tony Morrow" userId="579d89af-30d7-4730-8882-0eb6c4715793" providerId="ADAL" clId="{76CD7223-6BD4-4FDA-BB58-EC38513EBC16}" dt="2019-07-16T12:00:31.127" v="63" actId="20577"/>
          <ac:spMkLst>
            <pc:docMk/>
            <pc:sldMk cId="4265133245" sldId="274"/>
            <ac:spMk id="2" creationId="{80BF9F0D-7992-4D7D-9523-FF89732E8755}"/>
          </ac:spMkLst>
        </pc:spChg>
        <pc:spChg chg="mod">
          <ac:chgData name="Tony Morrow" userId="579d89af-30d7-4730-8882-0eb6c4715793" providerId="ADAL" clId="{76CD7223-6BD4-4FDA-BB58-EC38513EBC16}" dt="2019-07-17T17:56:32.207" v="256" actId="20577"/>
          <ac:spMkLst>
            <pc:docMk/>
            <pc:sldMk cId="4265133245" sldId="274"/>
            <ac:spMk id="3" creationId="{1A64FA17-D668-4234-A8DF-98458B477577}"/>
          </ac:spMkLst>
        </pc:spChg>
        <pc:spChg chg="add del mod">
          <ac:chgData name="Tony Morrow" userId="579d89af-30d7-4730-8882-0eb6c4715793" providerId="ADAL" clId="{76CD7223-6BD4-4FDA-BB58-EC38513EBC16}" dt="2019-07-16T11:53:30.217" v="50"/>
          <ac:spMkLst>
            <pc:docMk/>
            <pc:sldMk cId="4265133245" sldId="274"/>
            <ac:spMk id="4" creationId="{28B7D608-A526-4850-8B6E-8B6ABC478260}"/>
          </ac:spMkLst>
        </pc:spChg>
        <pc:picChg chg="add del mod">
          <ac:chgData name="Tony Morrow" userId="579d89af-30d7-4730-8882-0eb6c4715793" providerId="ADAL" clId="{76CD7223-6BD4-4FDA-BB58-EC38513EBC16}" dt="2019-07-16T11:53:30.217" v="50"/>
          <ac:picMkLst>
            <pc:docMk/>
            <pc:sldMk cId="4265133245" sldId="274"/>
            <ac:picMk id="1026" creationId="{2AD0B9FD-37E6-4B8E-B9D7-8F5909DFA878}"/>
          </ac:picMkLst>
        </pc:picChg>
      </pc:sldChg>
      <pc:sldChg chg="addSp delSp modSp add">
        <pc:chgData name="Tony Morrow" userId="579d89af-30d7-4730-8882-0eb6c4715793" providerId="ADAL" clId="{76CD7223-6BD4-4FDA-BB58-EC38513EBC16}" dt="2019-07-16T12:31:49.053" v="82" actId="962"/>
        <pc:sldMkLst>
          <pc:docMk/>
          <pc:sldMk cId="3974309201" sldId="277"/>
        </pc:sldMkLst>
        <pc:spChg chg="mod">
          <ac:chgData name="Tony Morrow" userId="579d89af-30d7-4730-8882-0eb6c4715793" providerId="ADAL" clId="{76CD7223-6BD4-4FDA-BB58-EC38513EBC16}" dt="2019-07-16T12:26:05.297" v="79" actId="20577"/>
          <ac:spMkLst>
            <pc:docMk/>
            <pc:sldMk cId="3974309201" sldId="277"/>
            <ac:spMk id="2" creationId="{7804C528-3F1E-4612-A757-6B37F7788019}"/>
          </ac:spMkLst>
        </pc:spChg>
        <pc:spChg chg="del">
          <ac:chgData name="Tony Morrow" userId="579d89af-30d7-4730-8882-0eb6c4715793" providerId="ADAL" clId="{76CD7223-6BD4-4FDA-BB58-EC38513EBC16}" dt="2019-07-16T12:31:47.075" v="80" actId="931"/>
          <ac:spMkLst>
            <pc:docMk/>
            <pc:sldMk cId="3974309201" sldId="277"/>
            <ac:spMk id="3" creationId="{F5247291-D674-4697-A095-64082079837B}"/>
          </ac:spMkLst>
        </pc:spChg>
        <pc:picChg chg="add mod">
          <ac:chgData name="Tony Morrow" userId="579d89af-30d7-4730-8882-0eb6c4715793" providerId="ADAL" clId="{76CD7223-6BD4-4FDA-BB58-EC38513EBC16}" dt="2019-07-16T12:31:49.053" v="82" actId="962"/>
          <ac:picMkLst>
            <pc:docMk/>
            <pc:sldMk cId="3974309201" sldId="277"/>
            <ac:picMk id="5" creationId="{A0F5D056-3A42-4799-B9DC-A678731FDEF7}"/>
          </ac:picMkLst>
        </pc:picChg>
      </pc:sldChg>
      <pc:sldChg chg="addSp delSp modSp add">
        <pc:chgData name="Tony Morrow" userId="579d89af-30d7-4730-8882-0eb6c4715793" providerId="ADAL" clId="{76CD7223-6BD4-4FDA-BB58-EC38513EBC16}" dt="2019-07-16T12:32:56.642" v="100" actId="962"/>
        <pc:sldMkLst>
          <pc:docMk/>
          <pc:sldMk cId="3882615110" sldId="278"/>
        </pc:sldMkLst>
        <pc:spChg chg="mod">
          <ac:chgData name="Tony Morrow" userId="579d89af-30d7-4730-8882-0eb6c4715793" providerId="ADAL" clId="{76CD7223-6BD4-4FDA-BB58-EC38513EBC16}" dt="2019-07-16T12:32:50.611" v="97" actId="20577"/>
          <ac:spMkLst>
            <pc:docMk/>
            <pc:sldMk cId="3882615110" sldId="278"/>
            <ac:spMk id="2" creationId="{4BD14E1F-D13B-48CA-A37C-D3BB4A7867BA}"/>
          </ac:spMkLst>
        </pc:spChg>
        <pc:spChg chg="del">
          <ac:chgData name="Tony Morrow" userId="579d89af-30d7-4730-8882-0eb6c4715793" providerId="ADAL" clId="{76CD7223-6BD4-4FDA-BB58-EC38513EBC16}" dt="2019-07-16T12:32:55.537" v="98" actId="931"/>
          <ac:spMkLst>
            <pc:docMk/>
            <pc:sldMk cId="3882615110" sldId="278"/>
            <ac:spMk id="3" creationId="{52DB8E85-E09B-416D-84F1-005B7BA9E228}"/>
          </ac:spMkLst>
        </pc:spChg>
        <pc:picChg chg="add mod">
          <ac:chgData name="Tony Morrow" userId="579d89af-30d7-4730-8882-0eb6c4715793" providerId="ADAL" clId="{76CD7223-6BD4-4FDA-BB58-EC38513EBC16}" dt="2019-07-16T12:32:56.642" v="100" actId="962"/>
          <ac:picMkLst>
            <pc:docMk/>
            <pc:sldMk cId="3882615110" sldId="278"/>
            <ac:picMk id="5" creationId="{4E793214-F7FB-4317-8D19-5A43CA156666}"/>
          </ac:picMkLst>
        </pc:picChg>
      </pc:sldChg>
      <pc:sldChg chg="addSp delSp modSp add">
        <pc:chgData name="Tony Morrow" userId="579d89af-30d7-4730-8882-0eb6c4715793" providerId="ADAL" clId="{76CD7223-6BD4-4FDA-BB58-EC38513EBC16}" dt="2019-07-16T12:33:21.845" v="121" actId="962"/>
        <pc:sldMkLst>
          <pc:docMk/>
          <pc:sldMk cId="1913602834" sldId="279"/>
        </pc:sldMkLst>
        <pc:spChg chg="mod">
          <ac:chgData name="Tony Morrow" userId="579d89af-30d7-4730-8882-0eb6c4715793" providerId="ADAL" clId="{76CD7223-6BD4-4FDA-BB58-EC38513EBC16}" dt="2019-07-16T12:33:14.524" v="118" actId="20577"/>
          <ac:spMkLst>
            <pc:docMk/>
            <pc:sldMk cId="1913602834" sldId="279"/>
            <ac:spMk id="2" creationId="{A2AEE6A5-78D1-4C30-AFF7-43594D593452}"/>
          </ac:spMkLst>
        </pc:spChg>
        <pc:spChg chg="del">
          <ac:chgData name="Tony Morrow" userId="579d89af-30d7-4730-8882-0eb6c4715793" providerId="ADAL" clId="{76CD7223-6BD4-4FDA-BB58-EC38513EBC16}" dt="2019-07-16T12:33:20.580" v="119" actId="931"/>
          <ac:spMkLst>
            <pc:docMk/>
            <pc:sldMk cId="1913602834" sldId="279"/>
            <ac:spMk id="3" creationId="{0718BB1B-AA14-4E56-BFD3-E130E925555D}"/>
          </ac:spMkLst>
        </pc:spChg>
        <pc:picChg chg="add mod">
          <ac:chgData name="Tony Morrow" userId="579d89af-30d7-4730-8882-0eb6c4715793" providerId="ADAL" clId="{76CD7223-6BD4-4FDA-BB58-EC38513EBC16}" dt="2019-07-16T12:33:21.845" v="121" actId="962"/>
          <ac:picMkLst>
            <pc:docMk/>
            <pc:sldMk cId="1913602834" sldId="279"/>
            <ac:picMk id="5" creationId="{0D85E361-A8B7-4D3B-8CDB-D7C3182C30E0}"/>
          </ac:picMkLst>
        </pc:picChg>
      </pc:sldChg>
      <pc:sldChg chg="addSp delSp modSp add">
        <pc:chgData name="Tony Morrow" userId="579d89af-30d7-4730-8882-0eb6c4715793" providerId="ADAL" clId="{76CD7223-6BD4-4FDA-BB58-EC38513EBC16}" dt="2019-07-16T12:33:38.794" v="144" actId="962"/>
        <pc:sldMkLst>
          <pc:docMk/>
          <pc:sldMk cId="2144224669" sldId="280"/>
        </pc:sldMkLst>
        <pc:spChg chg="mod">
          <ac:chgData name="Tony Morrow" userId="579d89af-30d7-4730-8882-0eb6c4715793" providerId="ADAL" clId="{76CD7223-6BD4-4FDA-BB58-EC38513EBC16}" dt="2019-07-16T12:33:31.852" v="141" actId="20577"/>
          <ac:spMkLst>
            <pc:docMk/>
            <pc:sldMk cId="2144224669" sldId="280"/>
            <ac:spMk id="2" creationId="{51B8193A-9E65-433D-95A3-1E84B427B1B9}"/>
          </ac:spMkLst>
        </pc:spChg>
        <pc:spChg chg="del">
          <ac:chgData name="Tony Morrow" userId="579d89af-30d7-4730-8882-0eb6c4715793" providerId="ADAL" clId="{76CD7223-6BD4-4FDA-BB58-EC38513EBC16}" dt="2019-07-16T12:33:37.498" v="142" actId="931"/>
          <ac:spMkLst>
            <pc:docMk/>
            <pc:sldMk cId="2144224669" sldId="280"/>
            <ac:spMk id="3" creationId="{3DE9A889-59C9-43D8-B924-2CDF314B2C62}"/>
          </ac:spMkLst>
        </pc:spChg>
        <pc:picChg chg="add mod">
          <ac:chgData name="Tony Morrow" userId="579d89af-30d7-4730-8882-0eb6c4715793" providerId="ADAL" clId="{76CD7223-6BD4-4FDA-BB58-EC38513EBC16}" dt="2019-07-16T12:33:38.794" v="144" actId="962"/>
          <ac:picMkLst>
            <pc:docMk/>
            <pc:sldMk cId="2144224669" sldId="280"/>
            <ac:picMk id="5" creationId="{BC4DDBF0-66D9-42B1-B567-C11661B551D2}"/>
          </ac:picMkLst>
        </pc:picChg>
      </pc:sldChg>
      <pc:sldChg chg="addSp delSp modSp add">
        <pc:chgData name="Tony Morrow" userId="579d89af-30d7-4730-8882-0eb6c4715793" providerId="ADAL" clId="{76CD7223-6BD4-4FDA-BB58-EC38513EBC16}" dt="2019-07-16T12:40:09.014" v="183" actId="1582"/>
        <pc:sldMkLst>
          <pc:docMk/>
          <pc:sldMk cId="3176888997" sldId="281"/>
        </pc:sldMkLst>
        <pc:spChg chg="mod">
          <ac:chgData name="Tony Morrow" userId="579d89af-30d7-4730-8882-0eb6c4715793" providerId="ADAL" clId="{76CD7223-6BD4-4FDA-BB58-EC38513EBC16}" dt="2019-07-16T12:34:59.405" v="154" actId="20577"/>
          <ac:spMkLst>
            <pc:docMk/>
            <pc:sldMk cId="3176888997" sldId="281"/>
            <ac:spMk id="2" creationId="{97AE9CA9-C18A-491D-9027-5C3D041ABA68}"/>
          </ac:spMkLst>
        </pc:spChg>
        <pc:spChg chg="del">
          <ac:chgData name="Tony Morrow" userId="579d89af-30d7-4730-8882-0eb6c4715793" providerId="ADAL" clId="{76CD7223-6BD4-4FDA-BB58-EC38513EBC16}" dt="2019-07-16T12:35:01.256" v="155"/>
          <ac:spMkLst>
            <pc:docMk/>
            <pc:sldMk cId="3176888997" sldId="281"/>
            <ac:spMk id="3" creationId="{297B869F-4695-472A-84BA-DFDC33DBBF1E}"/>
          </ac:spMkLst>
        </pc:spChg>
        <pc:spChg chg="add mod">
          <ac:chgData name="Tony Morrow" userId="579d89af-30d7-4730-8882-0eb6c4715793" providerId="ADAL" clId="{76CD7223-6BD4-4FDA-BB58-EC38513EBC16}" dt="2019-07-16T12:39:05.780" v="174" actId="14861"/>
          <ac:spMkLst>
            <pc:docMk/>
            <pc:sldMk cId="3176888997" sldId="281"/>
            <ac:spMk id="6" creationId="{E52BF6CF-5139-4044-8DE4-6AD4380E5748}"/>
          </ac:spMkLst>
        </pc:spChg>
        <pc:spChg chg="add mod">
          <ac:chgData name="Tony Morrow" userId="579d89af-30d7-4730-8882-0eb6c4715793" providerId="ADAL" clId="{76CD7223-6BD4-4FDA-BB58-EC38513EBC16}" dt="2019-07-16T12:39:38.925" v="178" actId="1582"/>
          <ac:spMkLst>
            <pc:docMk/>
            <pc:sldMk cId="3176888997" sldId="281"/>
            <ac:spMk id="9" creationId="{F0B6DABF-42C1-43EB-AE4C-7049979F6E74}"/>
          </ac:spMkLst>
        </pc:spChg>
        <pc:picChg chg="add mod">
          <ac:chgData name="Tony Morrow" userId="579d89af-30d7-4730-8882-0eb6c4715793" providerId="ADAL" clId="{76CD7223-6BD4-4FDA-BB58-EC38513EBC16}" dt="2019-07-16T12:37:57.217" v="165" actId="1076"/>
          <ac:picMkLst>
            <pc:docMk/>
            <pc:sldMk cId="3176888997" sldId="281"/>
            <ac:picMk id="4" creationId="{26737088-38CE-4AC2-A5D9-00B21E778A57}"/>
          </ac:picMkLst>
        </pc:picChg>
        <pc:picChg chg="add mod">
          <ac:chgData name="Tony Morrow" userId="579d89af-30d7-4730-8882-0eb6c4715793" providerId="ADAL" clId="{76CD7223-6BD4-4FDA-BB58-EC38513EBC16}" dt="2019-07-16T12:38:04.441" v="166" actId="1076"/>
          <ac:picMkLst>
            <pc:docMk/>
            <pc:sldMk cId="3176888997" sldId="281"/>
            <ac:picMk id="5" creationId="{C629A601-074D-4A1F-9BAA-E0DF0E01420A}"/>
          </ac:picMkLst>
        </pc:picChg>
        <pc:cxnChg chg="add mod">
          <ac:chgData name="Tony Morrow" userId="579d89af-30d7-4730-8882-0eb6c4715793" providerId="ADAL" clId="{76CD7223-6BD4-4FDA-BB58-EC38513EBC16}" dt="2019-07-16T12:40:09.014" v="183" actId="1582"/>
          <ac:cxnSpMkLst>
            <pc:docMk/>
            <pc:sldMk cId="3176888997" sldId="281"/>
            <ac:cxnSpMk id="8" creationId="{D463B9DC-D86B-46AB-ADB3-2152F73CDB1E}"/>
          </ac:cxnSpMkLst>
        </pc:cxnChg>
        <pc:cxnChg chg="add mod">
          <ac:chgData name="Tony Morrow" userId="579d89af-30d7-4730-8882-0eb6c4715793" providerId="ADAL" clId="{76CD7223-6BD4-4FDA-BB58-EC38513EBC16}" dt="2019-07-16T12:40:03.931" v="182" actId="1582"/>
          <ac:cxnSpMkLst>
            <pc:docMk/>
            <pc:sldMk cId="3176888997" sldId="281"/>
            <ac:cxnSpMk id="11" creationId="{E8A512F9-E358-499D-88D4-D323D8AC7B9E}"/>
          </ac:cxnSpMkLst>
        </pc:cxnChg>
      </pc:sldChg>
    </pc:docChg>
  </pc:docChgLst>
  <pc:docChgLst>
    <pc:chgData name="Tony Morrow" userId="579d89af-30d7-4730-8882-0eb6c4715793" providerId="ADAL" clId="{548AA9EE-EB5E-4988-BF21-3C1107AA2AA9}"/>
    <pc:docChg chg="undo addSld modSld">
      <pc:chgData name="Tony Morrow" userId="579d89af-30d7-4730-8882-0eb6c4715793" providerId="ADAL" clId="{548AA9EE-EB5E-4988-BF21-3C1107AA2AA9}" dt="2019-04-30T15:51:11.750" v="274" actId="20577"/>
      <pc:docMkLst>
        <pc:docMk/>
      </pc:docMkLst>
      <pc:sldChg chg="modSp">
        <pc:chgData name="Tony Morrow" userId="579d89af-30d7-4730-8882-0eb6c4715793" providerId="ADAL" clId="{548AA9EE-EB5E-4988-BF21-3C1107AA2AA9}" dt="2019-04-30T15:36:47.858" v="248" actId="20577"/>
        <pc:sldMkLst>
          <pc:docMk/>
          <pc:sldMk cId="2867576872" sldId="267"/>
        </pc:sldMkLst>
        <pc:spChg chg="mod">
          <ac:chgData name="Tony Morrow" userId="579d89af-30d7-4730-8882-0eb6c4715793" providerId="ADAL" clId="{548AA9EE-EB5E-4988-BF21-3C1107AA2AA9}" dt="2019-04-30T15:36:47.858" v="248" actId="20577"/>
          <ac:spMkLst>
            <pc:docMk/>
            <pc:sldMk cId="2867576872" sldId="267"/>
            <ac:spMk id="3" creationId="{9AADA08D-B1D3-4296-87F2-CA61631DBDD1}"/>
          </ac:spMkLst>
        </pc:spChg>
      </pc:sldChg>
      <pc:sldChg chg="modSp">
        <pc:chgData name="Tony Morrow" userId="579d89af-30d7-4730-8882-0eb6c4715793" providerId="ADAL" clId="{548AA9EE-EB5E-4988-BF21-3C1107AA2AA9}" dt="2019-04-30T15:48:27.154" v="273" actId="20577"/>
        <pc:sldMkLst>
          <pc:docMk/>
          <pc:sldMk cId="1331602886" sldId="268"/>
        </pc:sldMkLst>
        <pc:spChg chg="mod">
          <ac:chgData name="Tony Morrow" userId="579d89af-30d7-4730-8882-0eb6c4715793" providerId="ADAL" clId="{548AA9EE-EB5E-4988-BF21-3C1107AA2AA9}" dt="2019-04-30T15:48:27.154" v="273" actId="20577"/>
          <ac:spMkLst>
            <pc:docMk/>
            <pc:sldMk cId="1331602886" sldId="268"/>
            <ac:spMk id="3" creationId="{7A304585-889F-4C12-A118-6DC781A9B76A}"/>
          </ac:spMkLst>
        </pc:spChg>
      </pc:sldChg>
      <pc:sldChg chg="modSp">
        <pc:chgData name="Tony Morrow" userId="579d89af-30d7-4730-8882-0eb6c4715793" providerId="ADAL" clId="{548AA9EE-EB5E-4988-BF21-3C1107AA2AA9}" dt="2019-04-30T15:51:11.750" v="274" actId="20577"/>
        <pc:sldMkLst>
          <pc:docMk/>
          <pc:sldMk cId="3308104653" sldId="270"/>
        </pc:sldMkLst>
        <pc:spChg chg="mod">
          <ac:chgData name="Tony Morrow" userId="579d89af-30d7-4730-8882-0eb6c4715793" providerId="ADAL" clId="{548AA9EE-EB5E-4988-BF21-3C1107AA2AA9}" dt="2019-04-30T15:51:11.750" v="274" actId="20577"/>
          <ac:spMkLst>
            <pc:docMk/>
            <pc:sldMk cId="3308104653" sldId="270"/>
            <ac:spMk id="3" creationId="{32887900-90B7-4FA4-8635-0476A203EBE3}"/>
          </ac:spMkLst>
        </pc:spChg>
      </pc:sldChg>
      <pc:sldChg chg="modSp add">
        <pc:chgData name="Tony Morrow" userId="579d89af-30d7-4730-8882-0eb6c4715793" providerId="ADAL" clId="{548AA9EE-EB5E-4988-BF21-3C1107AA2AA9}" dt="2019-04-30T15:36:23.293" v="247" actId="20577"/>
        <pc:sldMkLst>
          <pc:docMk/>
          <pc:sldMk cId="4265133245" sldId="274"/>
        </pc:sldMkLst>
        <pc:spChg chg="mod">
          <ac:chgData name="Tony Morrow" userId="579d89af-30d7-4730-8882-0eb6c4715793" providerId="ADAL" clId="{548AA9EE-EB5E-4988-BF21-3C1107AA2AA9}" dt="2019-04-30T15:36:23.293" v="247" actId="20577"/>
          <ac:spMkLst>
            <pc:docMk/>
            <pc:sldMk cId="4265133245" sldId="274"/>
            <ac:spMk id="2" creationId="{80BF9F0D-7992-4D7D-9523-FF89732E8755}"/>
          </ac:spMkLst>
        </pc:spChg>
        <pc:spChg chg="mod">
          <ac:chgData name="Tony Morrow" userId="579d89af-30d7-4730-8882-0eb6c4715793" providerId="ADAL" clId="{548AA9EE-EB5E-4988-BF21-3C1107AA2AA9}" dt="2019-04-30T15:36:06.747" v="240" actId="20577"/>
          <ac:spMkLst>
            <pc:docMk/>
            <pc:sldMk cId="4265133245" sldId="274"/>
            <ac:spMk id="3" creationId="{1A64FA17-D668-4234-A8DF-98458B477577}"/>
          </ac:spMkLst>
        </pc:spChg>
      </pc:sldChg>
      <pc:sldChg chg="addSp delSp modSp add">
        <pc:chgData name="Tony Morrow" userId="579d89af-30d7-4730-8882-0eb6c4715793" providerId="ADAL" clId="{548AA9EE-EB5E-4988-BF21-3C1107AA2AA9}" dt="2019-04-30T15:45:56.060" v="264" actId="14100"/>
        <pc:sldMkLst>
          <pc:docMk/>
          <pc:sldMk cId="3668373106" sldId="275"/>
        </pc:sldMkLst>
        <pc:spChg chg="del">
          <ac:chgData name="Tony Morrow" userId="579d89af-30d7-4730-8882-0eb6c4715793" providerId="ADAL" clId="{548AA9EE-EB5E-4988-BF21-3C1107AA2AA9}" dt="2019-04-30T15:40:44.732" v="250"/>
          <ac:spMkLst>
            <pc:docMk/>
            <pc:sldMk cId="3668373106" sldId="275"/>
            <ac:spMk id="3" creationId="{6ADC2548-1092-4DDB-9C61-016CDE4945A2}"/>
          </ac:spMkLst>
        </pc:spChg>
        <pc:picChg chg="add mod">
          <ac:chgData name="Tony Morrow" userId="579d89af-30d7-4730-8882-0eb6c4715793" providerId="ADAL" clId="{548AA9EE-EB5E-4988-BF21-3C1107AA2AA9}" dt="2019-04-30T15:45:56.060" v="264" actId="14100"/>
          <ac:picMkLst>
            <pc:docMk/>
            <pc:sldMk cId="3668373106" sldId="275"/>
            <ac:picMk id="4" creationId="{185DAB4E-9820-4FDC-89A0-9489DEA517DE}"/>
          </ac:picMkLst>
        </pc:picChg>
      </pc:sldChg>
      <pc:sldChg chg="addSp delSp modSp add">
        <pc:chgData name="Tony Morrow" userId="579d89af-30d7-4730-8882-0eb6c4715793" providerId="ADAL" clId="{548AA9EE-EB5E-4988-BF21-3C1107AA2AA9}" dt="2019-04-30T15:45:39.839" v="262" actId="1076"/>
        <pc:sldMkLst>
          <pc:docMk/>
          <pc:sldMk cId="1515178070" sldId="276"/>
        </pc:sldMkLst>
        <pc:spChg chg="del">
          <ac:chgData name="Tony Morrow" userId="579d89af-30d7-4730-8882-0eb6c4715793" providerId="ADAL" clId="{548AA9EE-EB5E-4988-BF21-3C1107AA2AA9}" dt="2019-04-30T15:44:58.097" v="257"/>
          <ac:spMkLst>
            <pc:docMk/>
            <pc:sldMk cId="1515178070" sldId="276"/>
            <ac:spMk id="3" creationId="{C192F6ED-E901-44BB-AF05-58507B677CD5}"/>
          </ac:spMkLst>
        </pc:spChg>
        <pc:picChg chg="add mod">
          <ac:chgData name="Tony Morrow" userId="579d89af-30d7-4730-8882-0eb6c4715793" providerId="ADAL" clId="{548AA9EE-EB5E-4988-BF21-3C1107AA2AA9}" dt="2019-04-30T15:45:39.839" v="262" actId="1076"/>
          <ac:picMkLst>
            <pc:docMk/>
            <pc:sldMk cId="1515178070" sldId="276"/>
            <ac:picMk id="4" creationId="{473F371E-8E0F-4145-8EB4-ADAFAEBA3801}"/>
          </ac:picMkLst>
        </pc:picChg>
      </pc:sldChg>
    </pc:docChg>
  </pc:docChgLst>
  <pc:docChgLst>
    <pc:chgData name="Tony Morrow" userId="579d89af-30d7-4730-8882-0eb6c4715793" providerId="ADAL" clId="{1BEBA56A-A9F1-4887-A689-C16B6E3342B4}"/>
    <pc:docChg chg="undo custSel modSld">
      <pc:chgData name="Tony Morrow" userId="579d89af-30d7-4730-8882-0eb6c4715793" providerId="ADAL" clId="{1BEBA56A-A9F1-4887-A689-C16B6E3342B4}" dt="2019-06-12T18:22:16.996" v="89" actId="20577"/>
      <pc:docMkLst>
        <pc:docMk/>
      </pc:docMkLst>
      <pc:sldChg chg="modSp">
        <pc:chgData name="Tony Morrow" userId="579d89af-30d7-4730-8882-0eb6c4715793" providerId="ADAL" clId="{1BEBA56A-A9F1-4887-A689-C16B6E3342B4}" dt="2019-06-12T18:22:16.996" v="89" actId="20577"/>
        <pc:sldMkLst>
          <pc:docMk/>
          <pc:sldMk cId="1192702553" sldId="256"/>
        </pc:sldMkLst>
        <pc:spChg chg="mod">
          <ac:chgData name="Tony Morrow" userId="579d89af-30d7-4730-8882-0eb6c4715793" providerId="ADAL" clId="{1BEBA56A-A9F1-4887-A689-C16B6E3342B4}" dt="2019-06-12T18:22:16.996" v="89" actId="20577"/>
          <ac:spMkLst>
            <pc:docMk/>
            <pc:sldMk cId="1192702553" sldId="256"/>
            <ac:spMk id="5" creationId="{6A70DF49-90E6-4123-8F94-A1BD7B145577}"/>
          </ac:spMkLst>
        </pc:spChg>
      </pc:sldChg>
      <pc:sldChg chg="modAnim">
        <pc:chgData name="Tony Morrow" userId="579d89af-30d7-4730-8882-0eb6c4715793" providerId="ADAL" clId="{1BEBA56A-A9F1-4887-A689-C16B6E3342B4}" dt="2019-05-13T18:40:42.235" v="62"/>
        <pc:sldMkLst>
          <pc:docMk/>
          <pc:sldMk cId="3722818585" sldId="258"/>
        </pc:sldMkLst>
      </pc:sldChg>
      <pc:sldChg chg="modSp">
        <pc:chgData name="Tony Morrow" userId="579d89af-30d7-4730-8882-0eb6c4715793" providerId="ADAL" clId="{1BEBA56A-A9F1-4887-A689-C16B6E3342B4}" dt="2019-05-13T20:13:02.996" v="85" actId="20577"/>
        <pc:sldMkLst>
          <pc:docMk/>
          <pc:sldMk cId="2842828346" sldId="261"/>
        </pc:sldMkLst>
        <pc:spChg chg="mod">
          <ac:chgData name="Tony Morrow" userId="579d89af-30d7-4730-8882-0eb6c4715793" providerId="ADAL" clId="{1BEBA56A-A9F1-4887-A689-C16B6E3342B4}" dt="2019-05-13T20:13:02.996" v="85" actId="20577"/>
          <ac:spMkLst>
            <pc:docMk/>
            <pc:sldMk cId="2842828346" sldId="261"/>
            <ac:spMk id="3" creationId="{5B352D16-DE04-401D-AF80-DEB92D595F1D}"/>
          </ac:spMkLst>
        </pc:spChg>
      </pc:sldChg>
      <pc:sldChg chg="modSp">
        <pc:chgData name="Tony Morrow" userId="579d89af-30d7-4730-8882-0eb6c4715793" providerId="ADAL" clId="{1BEBA56A-A9F1-4887-A689-C16B6E3342B4}" dt="2019-05-08T18:17:14.065" v="9" actId="20577"/>
        <pc:sldMkLst>
          <pc:docMk/>
          <pc:sldMk cId="2867576872" sldId="267"/>
        </pc:sldMkLst>
        <pc:spChg chg="mod">
          <ac:chgData name="Tony Morrow" userId="579d89af-30d7-4730-8882-0eb6c4715793" providerId="ADAL" clId="{1BEBA56A-A9F1-4887-A689-C16B6E3342B4}" dt="2019-05-08T18:17:14.065" v="9" actId="20577"/>
          <ac:spMkLst>
            <pc:docMk/>
            <pc:sldMk cId="2867576872" sldId="267"/>
            <ac:spMk id="3" creationId="{9AADA08D-B1D3-4296-87F2-CA61631DBDD1}"/>
          </ac:spMkLst>
        </pc:spChg>
      </pc:sldChg>
      <pc:sldChg chg="addSp delSp modSp delAnim modAnim modNotesTx">
        <pc:chgData name="Tony Morrow" userId="579d89af-30d7-4730-8882-0eb6c4715793" providerId="ADAL" clId="{1BEBA56A-A9F1-4887-A689-C16B6E3342B4}" dt="2019-05-13T18:45:57.528" v="78"/>
        <pc:sldMkLst>
          <pc:docMk/>
          <pc:sldMk cId="657153566" sldId="269"/>
        </pc:sldMkLst>
        <pc:spChg chg="mod">
          <ac:chgData name="Tony Morrow" userId="579d89af-30d7-4730-8882-0eb6c4715793" providerId="ADAL" clId="{1BEBA56A-A9F1-4887-A689-C16B6E3342B4}" dt="2019-05-13T18:09:32.312" v="54" actId="20577"/>
          <ac:spMkLst>
            <pc:docMk/>
            <pc:sldMk cId="657153566" sldId="269"/>
            <ac:spMk id="3" creationId="{90683B36-4DCA-4B6C-940E-09484BF1FE6E}"/>
          </ac:spMkLst>
        </pc:spChg>
        <pc:picChg chg="add del mod">
          <ac:chgData name="Tony Morrow" userId="579d89af-30d7-4730-8882-0eb6c4715793" providerId="ADAL" clId="{1BEBA56A-A9F1-4887-A689-C16B6E3342B4}" dt="2019-05-13T18:45:03.401" v="73" actId="478"/>
          <ac:picMkLst>
            <pc:docMk/>
            <pc:sldMk cId="657153566" sldId="269"/>
            <ac:picMk id="4" creationId="{EAE37AE7-D696-456F-B1CD-074305BE4FCE}"/>
          </ac:picMkLst>
        </pc:picChg>
        <pc:picChg chg="add mod">
          <ac:chgData name="Tony Morrow" userId="579d89af-30d7-4730-8882-0eb6c4715793" providerId="ADAL" clId="{1BEBA56A-A9F1-4887-A689-C16B6E3342B4}" dt="2019-05-13T18:45:51.171" v="76" actId="14100"/>
          <ac:picMkLst>
            <pc:docMk/>
            <pc:sldMk cId="657153566" sldId="269"/>
            <ac:picMk id="5" creationId="{BF9540BC-8F69-4210-9860-E2E46362903D}"/>
          </ac:picMkLst>
        </pc:picChg>
      </pc:sldChg>
      <pc:sldChg chg="modAnim">
        <pc:chgData name="Tony Morrow" userId="579d89af-30d7-4730-8882-0eb6c4715793" providerId="ADAL" clId="{1BEBA56A-A9F1-4887-A689-C16B6E3342B4}" dt="2019-05-13T18:55:44.473" v="83"/>
        <pc:sldMkLst>
          <pc:docMk/>
          <pc:sldMk cId="3308104653" sldId="270"/>
        </pc:sldMkLst>
      </pc:sldChg>
      <pc:sldChg chg="modAnim">
        <pc:chgData name="Tony Morrow" userId="579d89af-30d7-4730-8882-0eb6c4715793" providerId="ADAL" clId="{1BEBA56A-A9F1-4887-A689-C16B6E3342B4}" dt="2019-05-13T18:38:52.130" v="58"/>
        <pc:sldMkLst>
          <pc:docMk/>
          <pc:sldMk cId="1958793819" sldId="271"/>
        </pc:sldMkLst>
      </pc:sldChg>
      <pc:sldChg chg="modAnim">
        <pc:chgData name="Tony Morrow" userId="579d89af-30d7-4730-8882-0eb6c4715793" providerId="ADAL" clId="{1BEBA56A-A9F1-4887-A689-C16B6E3342B4}" dt="2019-05-13T18:40:04.529" v="60"/>
        <pc:sldMkLst>
          <pc:docMk/>
          <pc:sldMk cId="4206105644" sldId="272"/>
        </pc:sldMkLst>
      </pc:sldChg>
      <pc:sldChg chg="modAnim">
        <pc:chgData name="Tony Morrow" userId="579d89af-30d7-4730-8882-0eb6c4715793" providerId="ADAL" clId="{1BEBA56A-A9F1-4887-A689-C16B6E3342B4}" dt="2019-05-13T18:39:36.917" v="59"/>
        <pc:sldMkLst>
          <pc:docMk/>
          <pc:sldMk cId="247934076" sldId="273"/>
        </pc:sldMkLst>
      </pc:sldChg>
    </pc:docChg>
  </pc:docChgLst>
  <pc:docChgLst>
    <pc:chgData name="Tony Morrow" userId="579d89af-30d7-4730-8882-0eb6c4715793" providerId="ADAL" clId="{07977F23-BE4E-4ECA-8BBA-10766C332405}"/>
    <pc:docChg chg="undo custSel mod addSld delSld modSld sldOrd">
      <pc:chgData name="Tony Morrow" userId="579d89af-30d7-4730-8882-0eb6c4715793" providerId="ADAL" clId="{07977F23-BE4E-4ECA-8BBA-10766C332405}" dt="2019-07-26T04:28:00.271" v="2099" actId="20577"/>
      <pc:docMkLst>
        <pc:docMk/>
      </pc:docMkLst>
      <pc:sldChg chg="delSp modTransition delAnim">
        <pc:chgData name="Tony Morrow" userId="579d89af-30d7-4730-8882-0eb6c4715793" providerId="ADAL" clId="{07977F23-BE4E-4ECA-8BBA-10766C332405}" dt="2019-07-25T02:59:30.744" v="1006"/>
        <pc:sldMkLst>
          <pc:docMk/>
          <pc:sldMk cId="1192702553" sldId="256"/>
        </pc:sldMkLst>
        <pc:picChg chg="del">
          <ac:chgData name="Tony Morrow" userId="579d89af-30d7-4730-8882-0eb6c4715793" providerId="ADAL" clId="{07977F23-BE4E-4ECA-8BBA-10766C332405}" dt="2019-07-23T01:42:05.601" v="0" actId="478"/>
          <ac:picMkLst>
            <pc:docMk/>
            <pc:sldMk cId="1192702553" sldId="256"/>
            <ac:picMk id="3" creationId="{AE7F2EEF-1BF4-4D34-8AA6-681848A92407}"/>
          </ac:picMkLst>
        </pc:picChg>
      </pc:sldChg>
      <pc:sldChg chg="modSp add del modTransition">
        <pc:chgData name="Tony Morrow" userId="579d89af-30d7-4730-8882-0eb6c4715793" providerId="ADAL" clId="{07977F23-BE4E-4ECA-8BBA-10766C332405}" dt="2019-07-26T04:08:03.109" v="2074" actId="20577"/>
        <pc:sldMkLst>
          <pc:docMk/>
          <pc:sldMk cId="3722818585" sldId="258"/>
        </pc:sldMkLst>
        <pc:spChg chg="mod">
          <ac:chgData name="Tony Morrow" userId="579d89af-30d7-4730-8882-0eb6c4715793" providerId="ADAL" clId="{07977F23-BE4E-4ECA-8BBA-10766C332405}" dt="2019-07-26T04:08:03.109" v="2074" actId="20577"/>
          <ac:spMkLst>
            <pc:docMk/>
            <pc:sldMk cId="3722818585" sldId="258"/>
            <ac:spMk id="3" creationId="{ABEB44D4-D2D0-4AAD-A79B-BA9845C87A8B}"/>
          </ac:spMkLst>
        </pc:spChg>
      </pc:sldChg>
      <pc:sldChg chg="modTransition">
        <pc:chgData name="Tony Morrow" userId="579d89af-30d7-4730-8882-0eb6c4715793" providerId="ADAL" clId="{07977F23-BE4E-4ECA-8BBA-10766C332405}" dt="2019-07-25T02:59:30.744" v="1006"/>
        <pc:sldMkLst>
          <pc:docMk/>
          <pc:sldMk cId="4090373149" sldId="259"/>
        </pc:sldMkLst>
      </pc:sldChg>
      <pc:sldChg chg="modSp add del modTransition modAnim">
        <pc:chgData name="Tony Morrow" userId="579d89af-30d7-4730-8882-0eb6c4715793" providerId="ADAL" clId="{07977F23-BE4E-4ECA-8BBA-10766C332405}" dt="2019-07-26T03:12:32.191" v="1913" actId="20577"/>
        <pc:sldMkLst>
          <pc:docMk/>
          <pc:sldMk cId="2513189759" sldId="260"/>
        </pc:sldMkLst>
        <pc:spChg chg="mod">
          <ac:chgData name="Tony Morrow" userId="579d89af-30d7-4730-8882-0eb6c4715793" providerId="ADAL" clId="{07977F23-BE4E-4ECA-8BBA-10766C332405}" dt="2019-07-26T03:12:32.191" v="1913" actId="20577"/>
          <ac:spMkLst>
            <pc:docMk/>
            <pc:sldMk cId="2513189759" sldId="260"/>
            <ac:spMk id="3" creationId="{39CFC816-A6A8-4C2B-BF45-DC7B3E197D00}"/>
          </ac:spMkLst>
        </pc:spChg>
      </pc:sldChg>
      <pc:sldChg chg="add del modTransition modAnim">
        <pc:chgData name="Tony Morrow" userId="579d89af-30d7-4730-8882-0eb6c4715793" providerId="ADAL" clId="{07977F23-BE4E-4ECA-8BBA-10766C332405}" dt="2019-07-26T02:38:27.194" v="1630"/>
        <pc:sldMkLst>
          <pc:docMk/>
          <pc:sldMk cId="2842828346" sldId="261"/>
        </pc:sldMkLst>
      </pc:sldChg>
      <pc:sldChg chg="add del modTransition modAnim">
        <pc:chgData name="Tony Morrow" userId="579d89af-30d7-4730-8882-0eb6c4715793" providerId="ADAL" clId="{07977F23-BE4E-4ECA-8BBA-10766C332405}" dt="2019-07-26T02:38:14.658" v="1626"/>
        <pc:sldMkLst>
          <pc:docMk/>
          <pc:sldMk cId="3595050295" sldId="262"/>
        </pc:sldMkLst>
      </pc:sldChg>
      <pc:sldChg chg="add del modTransition modAnim">
        <pc:chgData name="Tony Morrow" userId="579d89af-30d7-4730-8882-0eb6c4715793" providerId="ADAL" clId="{07977F23-BE4E-4ECA-8BBA-10766C332405}" dt="2019-07-26T02:38:20.861" v="1628"/>
        <pc:sldMkLst>
          <pc:docMk/>
          <pc:sldMk cId="364673832" sldId="263"/>
        </pc:sldMkLst>
      </pc:sldChg>
      <pc:sldChg chg="modSp add del modTransition modAnim">
        <pc:chgData name="Tony Morrow" userId="579d89af-30d7-4730-8882-0eb6c4715793" providerId="ADAL" clId="{07977F23-BE4E-4ECA-8BBA-10766C332405}" dt="2019-07-26T02:38:33.376" v="1632"/>
        <pc:sldMkLst>
          <pc:docMk/>
          <pc:sldMk cId="52945054" sldId="264"/>
        </pc:sldMkLst>
        <pc:spChg chg="mod">
          <ac:chgData name="Tony Morrow" userId="579d89af-30d7-4730-8882-0eb6c4715793" providerId="ADAL" clId="{07977F23-BE4E-4ECA-8BBA-10766C332405}" dt="2019-07-25T03:07:25.541" v="1147" actId="20577"/>
          <ac:spMkLst>
            <pc:docMk/>
            <pc:sldMk cId="52945054" sldId="264"/>
            <ac:spMk id="3" creationId="{BFA0278D-ED7D-4A53-BE4D-7F3272F05DDB}"/>
          </ac:spMkLst>
        </pc:spChg>
      </pc:sldChg>
      <pc:sldChg chg="modTransition">
        <pc:chgData name="Tony Morrow" userId="579d89af-30d7-4730-8882-0eb6c4715793" providerId="ADAL" clId="{07977F23-BE4E-4ECA-8BBA-10766C332405}" dt="2019-07-25T02:59:30.744" v="1006"/>
        <pc:sldMkLst>
          <pc:docMk/>
          <pc:sldMk cId="664976206" sldId="265"/>
        </pc:sldMkLst>
      </pc:sldChg>
      <pc:sldChg chg="modTransition modAnim">
        <pc:chgData name="Tony Morrow" userId="579d89af-30d7-4730-8882-0eb6c4715793" providerId="ADAL" clId="{07977F23-BE4E-4ECA-8BBA-10766C332405}" dt="2019-07-26T02:36:45.040" v="1610"/>
        <pc:sldMkLst>
          <pc:docMk/>
          <pc:sldMk cId="368245440" sldId="266"/>
        </pc:sldMkLst>
      </pc:sldChg>
      <pc:sldChg chg="modSp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2867576872" sldId="267"/>
        </pc:sldMkLst>
        <pc:spChg chg="mod">
          <ac:chgData name="Tony Morrow" userId="579d89af-30d7-4730-8882-0eb6c4715793" providerId="ADAL" clId="{07977F23-BE4E-4ECA-8BBA-10766C332405}" dt="2019-07-24T01:37:51.679" v="202" actId="20577"/>
          <ac:spMkLst>
            <pc:docMk/>
            <pc:sldMk cId="2867576872" sldId="267"/>
            <ac:spMk id="3" creationId="{9AADA08D-B1D3-4296-87F2-CA61631DBDD1}"/>
          </ac:spMkLst>
        </pc:spChg>
      </pc:sldChg>
      <pc:sldChg chg="modSp modTransition modAnim">
        <pc:chgData name="Tony Morrow" userId="579d89af-30d7-4730-8882-0eb6c4715793" providerId="ADAL" clId="{07977F23-BE4E-4ECA-8BBA-10766C332405}" dt="2019-07-26T03:28:00.586" v="1929"/>
        <pc:sldMkLst>
          <pc:docMk/>
          <pc:sldMk cId="1331602886" sldId="268"/>
        </pc:sldMkLst>
        <pc:spChg chg="mod">
          <ac:chgData name="Tony Morrow" userId="579d89af-30d7-4730-8882-0eb6c4715793" providerId="ADAL" clId="{07977F23-BE4E-4ECA-8BBA-10766C332405}" dt="2019-07-25T01:41:37.729" v="354" actId="20577"/>
          <ac:spMkLst>
            <pc:docMk/>
            <pc:sldMk cId="1331602886" sldId="268"/>
            <ac:spMk id="3" creationId="{7A304585-889F-4C12-A118-6DC781A9B76A}"/>
          </ac:spMkLst>
        </pc:spChg>
      </pc:sldChg>
      <pc:sldChg chg="modSp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657153566" sldId="269"/>
        </pc:sldMkLst>
        <pc:spChg chg="mod">
          <ac:chgData name="Tony Morrow" userId="579d89af-30d7-4730-8882-0eb6c4715793" providerId="ADAL" clId="{07977F23-BE4E-4ECA-8BBA-10766C332405}" dt="2019-07-24T01:39:12.276" v="274" actId="20577"/>
          <ac:spMkLst>
            <pc:docMk/>
            <pc:sldMk cId="657153566" sldId="269"/>
            <ac:spMk id="3" creationId="{90683B36-4DCA-4B6C-940E-09484BF1FE6E}"/>
          </ac:spMkLst>
        </pc:spChg>
      </pc:sldChg>
      <pc:sldChg chg="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3308104653" sldId="270"/>
        </pc:sldMkLst>
      </pc:sldChg>
      <pc:sldChg chg="addSp delSp modSp mod modTransition setBg modClrScheme modAnim chgLayout">
        <pc:chgData name="Tony Morrow" userId="579d89af-30d7-4730-8882-0eb6c4715793" providerId="ADAL" clId="{07977F23-BE4E-4ECA-8BBA-10766C332405}" dt="2019-07-26T03:53:32.462" v="2053" actId="20577"/>
        <pc:sldMkLst>
          <pc:docMk/>
          <pc:sldMk cId="1958793819" sldId="271"/>
        </pc:sldMkLst>
        <pc:spChg chg="mod">
          <ac:chgData name="Tony Morrow" userId="579d89af-30d7-4730-8882-0eb6c4715793" providerId="ADAL" clId="{07977F23-BE4E-4ECA-8BBA-10766C332405}" dt="2019-07-23T02:41:30.790" v="16" actId="26606"/>
          <ac:spMkLst>
            <pc:docMk/>
            <pc:sldMk cId="1958793819" sldId="271"/>
            <ac:spMk id="2" creationId="{3CAB0776-3FED-4DDC-9A60-D228A798BF68}"/>
          </ac:spMkLst>
        </pc:spChg>
        <pc:spChg chg="mod">
          <ac:chgData name="Tony Morrow" userId="579d89af-30d7-4730-8882-0eb6c4715793" providerId="ADAL" clId="{07977F23-BE4E-4ECA-8BBA-10766C332405}" dt="2019-07-26T03:53:32.462" v="2053" actId="20577"/>
          <ac:spMkLst>
            <pc:docMk/>
            <pc:sldMk cId="1958793819" sldId="271"/>
            <ac:spMk id="3" creationId="{892EE06D-6280-4BAC-8200-B48E13400725}"/>
          </ac:spMkLst>
        </pc:spChg>
        <pc:spChg chg="add del mod">
          <ac:chgData name="Tony Morrow" userId="579d89af-30d7-4730-8882-0eb6c4715793" providerId="ADAL" clId="{07977F23-BE4E-4ECA-8BBA-10766C332405}" dt="2019-07-23T02:41:29.659" v="13" actId="26606"/>
          <ac:spMkLst>
            <pc:docMk/>
            <pc:sldMk cId="1958793819" sldId="271"/>
            <ac:spMk id="8" creationId="{B543C92C-E98D-438C-8752-E03DE4E764FF}"/>
          </ac:spMkLst>
        </pc:spChg>
        <pc:spChg chg="add del mod">
          <ac:chgData name="Tony Morrow" userId="579d89af-30d7-4730-8882-0eb6c4715793" providerId="ADAL" clId="{07977F23-BE4E-4ECA-8BBA-10766C332405}" dt="2019-07-23T02:41:29.659" v="13" actId="26606"/>
          <ac:spMkLst>
            <pc:docMk/>
            <pc:sldMk cId="1958793819" sldId="271"/>
            <ac:spMk id="10" creationId="{DBA7DC4B-0594-42FA-9DA3-CE31D67A9746}"/>
          </ac:spMkLst>
        </pc:spChg>
        <pc:spChg chg="add del mod">
          <ac:chgData name="Tony Morrow" userId="579d89af-30d7-4730-8882-0eb6c4715793" providerId="ADAL" clId="{07977F23-BE4E-4ECA-8BBA-10766C332405}" dt="2019-07-23T02:41:29.659" v="13" actId="26606"/>
          <ac:spMkLst>
            <pc:docMk/>
            <pc:sldMk cId="1958793819" sldId="271"/>
            <ac:spMk id="12" creationId="{3455A65E-B135-41F8-A400-AF20F9F74CD3}"/>
          </ac:spMkLst>
        </pc:spChg>
        <pc:spChg chg="add del mod">
          <ac:chgData name="Tony Morrow" userId="579d89af-30d7-4730-8882-0eb6c4715793" providerId="ADAL" clId="{07977F23-BE4E-4ECA-8BBA-10766C332405}" dt="2019-07-23T02:41:30.782" v="15" actId="26606"/>
          <ac:spMkLst>
            <pc:docMk/>
            <pc:sldMk cId="1958793819" sldId="271"/>
            <ac:spMk id="14" creationId="{05291A46-59FC-4C3E-B648-D7D76838070E}"/>
          </ac:spMkLst>
        </pc:spChg>
        <pc:spChg chg="add del mod">
          <ac:chgData name="Tony Morrow" userId="579d89af-30d7-4730-8882-0eb6c4715793" providerId="ADAL" clId="{07977F23-BE4E-4ECA-8BBA-10766C332405}" dt="2019-07-23T02:41:32.246" v="17"/>
          <ac:spMkLst>
            <pc:docMk/>
            <pc:sldMk cId="1958793819" sldId="271"/>
            <ac:spMk id="16" creationId="{BE8F94A5-74A0-401D-B1A7-4C27207FA105}"/>
          </ac:spMkLst>
        </pc:spChg>
        <pc:picChg chg="add del">
          <ac:chgData name="Tony Morrow" userId="579d89af-30d7-4730-8882-0eb6c4715793" providerId="ADAL" clId="{07977F23-BE4E-4ECA-8BBA-10766C332405}" dt="2019-07-23T02:41:17.030" v="9"/>
          <ac:picMkLst>
            <pc:docMk/>
            <pc:sldMk cId="1958793819" sldId="271"/>
            <ac:picMk id="4" creationId="{DCD585A1-706C-4AC1-988B-AC7FD7A41BEB}"/>
          </ac:picMkLst>
        </pc:picChg>
        <pc:picChg chg="add mod">
          <ac:chgData name="Tony Morrow" userId="579d89af-30d7-4730-8882-0eb6c4715793" providerId="ADAL" clId="{07977F23-BE4E-4ECA-8BBA-10766C332405}" dt="2019-07-26T03:35:55.923" v="1935" actId="1035"/>
          <ac:picMkLst>
            <pc:docMk/>
            <pc:sldMk cId="1958793819" sldId="271"/>
            <ac:picMk id="5" creationId="{E50C5261-249F-4A6E-8D43-F4AA857C0104}"/>
          </ac:picMkLst>
        </pc:picChg>
        <pc:picChg chg="add del">
          <ac:chgData name="Tony Morrow" userId="579d89af-30d7-4730-8882-0eb6c4715793" providerId="ADAL" clId="{07977F23-BE4E-4ECA-8BBA-10766C332405}" dt="2019-07-23T02:41:24.522" v="11" actId="26606"/>
          <ac:picMkLst>
            <pc:docMk/>
            <pc:sldMk cId="1958793819" sldId="271"/>
            <ac:picMk id="6" creationId="{DCD585A1-706C-4AC1-988B-AC7FD7A41BEB}"/>
          </ac:picMkLst>
        </pc:picChg>
      </pc:sldChg>
      <pc:sldChg chg="addSp delSp modSp mod ord modTransition modAnim modShow">
        <pc:chgData name="Tony Morrow" userId="579d89af-30d7-4730-8882-0eb6c4715793" providerId="ADAL" clId="{07977F23-BE4E-4ECA-8BBA-10766C332405}" dt="2019-07-25T02:59:30.744" v="1006"/>
        <pc:sldMkLst>
          <pc:docMk/>
          <pc:sldMk cId="4206105644" sldId="272"/>
        </pc:sldMkLst>
        <pc:spChg chg="mod">
          <ac:chgData name="Tony Morrow" userId="579d89af-30d7-4730-8882-0eb6c4715793" providerId="ADAL" clId="{07977F23-BE4E-4ECA-8BBA-10766C332405}" dt="2019-07-25T02:15:57.551" v="561"/>
          <ac:spMkLst>
            <pc:docMk/>
            <pc:sldMk cId="4206105644" sldId="272"/>
            <ac:spMk id="2" creationId="{120929F2-91A6-4B2F-8E56-869B796B3D60}"/>
          </ac:spMkLst>
        </pc:spChg>
        <pc:spChg chg="mod">
          <ac:chgData name="Tony Morrow" userId="579d89af-30d7-4730-8882-0eb6c4715793" providerId="ADAL" clId="{07977F23-BE4E-4ECA-8BBA-10766C332405}" dt="2019-07-25T02:16:11.352" v="570" actId="113"/>
          <ac:spMkLst>
            <pc:docMk/>
            <pc:sldMk cId="4206105644" sldId="272"/>
            <ac:spMk id="3" creationId="{A357D323-22D1-4AF8-887A-3E565208EE31}"/>
          </ac:spMkLst>
        </pc:spChg>
        <pc:spChg chg="add del mod">
          <ac:chgData name="Tony Morrow" userId="579d89af-30d7-4730-8882-0eb6c4715793" providerId="ADAL" clId="{07977F23-BE4E-4ECA-8BBA-10766C332405}" dt="2019-07-23T03:00:02.312" v="143"/>
          <ac:spMkLst>
            <pc:docMk/>
            <pc:sldMk cId="4206105644" sldId="272"/>
            <ac:spMk id="4" creationId="{C76E8CCD-7A6A-4615-B1F2-AB2EEA027E6B}"/>
          </ac:spMkLst>
        </pc:spChg>
        <pc:spChg chg="add del mod">
          <ac:chgData name="Tony Morrow" userId="579d89af-30d7-4730-8882-0eb6c4715793" providerId="ADAL" clId="{07977F23-BE4E-4ECA-8BBA-10766C332405}" dt="2019-07-23T02:59:01.358" v="132"/>
          <ac:spMkLst>
            <pc:docMk/>
            <pc:sldMk cId="4206105644" sldId="272"/>
            <ac:spMk id="7" creationId="{C2B43815-80EF-4577-8D46-0C2F555DE0B9}"/>
          </ac:spMkLst>
        </pc:spChg>
        <pc:spChg chg="add del mod">
          <ac:chgData name="Tony Morrow" userId="579d89af-30d7-4730-8882-0eb6c4715793" providerId="ADAL" clId="{07977F23-BE4E-4ECA-8BBA-10766C332405}" dt="2019-07-23T02:59:01.358" v="132"/>
          <ac:spMkLst>
            <pc:docMk/>
            <pc:sldMk cId="4206105644" sldId="272"/>
            <ac:spMk id="9" creationId="{4F834C47-E296-4EED-8587-A943222C44B8}"/>
          </ac:spMkLst>
        </pc:spChg>
        <pc:spChg chg="add mod">
          <ac:chgData name="Tony Morrow" userId="579d89af-30d7-4730-8882-0eb6c4715793" providerId="ADAL" clId="{07977F23-BE4E-4ECA-8BBA-10766C332405}" dt="2019-07-23T02:59:09.014" v="134" actId="164"/>
          <ac:spMkLst>
            <pc:docMk/>
            <pc:sldMk cId="4206105644" sldId="272"/>
            <ac:spMk id="14" creationId="{A8C4E31E-CF45-4D70-BE0A-13BC677247F7}"/>
          </ac:spMkLst>
        </pc:spChg>
        <pc:spChg chg="add mod">
          <ac:chgData name="Tony Morrow" userId="579d89af-30d7-4730-8882-0eb6c4715793" providerId="ADAL" clId="{07977F23-BE4E-4ECA-8BBA-10766C332405}" dt="2019-07-23T02:59:09.014" v="134" actId="164"/>
          <ac:spMkLst>
            <pc:docMk/>
            <pc:sldMk cId="4206105644" sldId="272"/>
            <ac:spMk id="16" creationId="{56A02C93-A5BB-4B3A-8A8B-2C34CD1C440E}"/>
          </ac:spMkLst>
        </pc:spChg>
        <pc:grpChg chg="add mod">
          <ac:chgData name="Tony Morrow" userId="579d89af-30d7-4730-8882-0eb6c4715793" providerId="ADAL" clId="{07977F23-BE4E-4ECA-8BBA-10766C332405}" dt="2019-07-23T02:59:00.938" v="131" actId="164"/>
          <ac:grpSpMkLst>
            <pc:docMk/>
            <pc:sldMk cId="4206105644" sldId="272"/>
            <ac:grpSpMk id="11" creationId="{3DC190C7-0D94-4C0A-BFEA-4B34DDA3349C}"/>
          </ac:grpSpMkLst>
        </pc:grpChg>
        <pc:grpChg chg="add del mod">
          <ac:chgData name="Tony Morrow" userId="579d89af-30d7-4730-8882-0eb6c4715793" providerId="ADAL" clId="{07977F23-BE4E-4ECA-8BBA-10766C332405}" dt="2019-07-23T02:59:34.541" v="139" actId="21"/>
          <ac:grpSpMkLst>
            <pc:docMk/>
            <pc:sldMk cId="4206105644" sldId="272"/>
            <ac:grpSpMk id="18" creationId="{66D710C1-DCD4-47BD-BFF7-D663781D9A54}"/>
          </ac:grpSpMkLst>
        </pc:grpChg>
        <pc:grpChg chg="add del">
          <ac:chgData name="Tony Morrow" userId="579d89af-30d7-4730-8882-0eb6c4715793" providerId="ADAL" clId="{07977F23-BE4E-4ECA-8BBA-10766C332405}" dt="2019-07-23T02:59:36.945" v="141"/>
          <ac:grpSpMkLst>
            <pc:docMk/>
            <pc:sldMk cId="4206105644" sldId="272"/>
            <ac:grpSpMk id="19" creationId="{08B355A9-72F3-43C1-8F77-2A4A3047D91E}"/>
          </ac:grpSpMkLst>
        </pc:grpChg>
        <pc:grpChg chg="add mod">
          <ac:chgData name="Tony Morrow" userId="579d89af-30d7-4730-8882-0eb6c4715793" providerId="ADAL" clId="{07977F23-BE4E-4ECA-8BBA-10766C332405}" dt="2019-07-23T03:00:37.817" v="146" actId="12788"/>
          <ac:grpSpMkLst>
            <pc:docMk/>
            <pc:sldMk cId="4206105644" sldId="272"/>
            <ac:grpSpMk id="26" creationId="{9E0409DC-6377-480D-B114-9E2B74CF4223}"/>
          </ac:grpSpMkLst>
        </pc:grpChg>
        <pc:picChg chg="add del mod">
          <ac:chgData name="Tony Morrow" userId="579d89af-30d7-4730-8882-0eb6c4715793" providerId="ADAL" clId="{07977F23-BE4E-4ECA-8BBA-10766C332405}" dt="2019-07-23T02:59:01.358" v="132"/>
          <ac:picMkLst>
            <pc:docMk/>
            <pc:sldMk cId="4206105644" sldId="272"/>
            <ac:picMk id="5" creationId="{5246FB87-B78B-4D28-8731-12586106234E}"/>
          </ac:picMkLst>
        </pc:picChg>
        <pc:picChg chg="add del mod">
          <ac:chgData name="Tony Morrow" userId="579d89af-30d7-4730-8882-0eb6c4715793" providerId="ADAL" clId="{07977F23-BE4E-4ECA-8BBA-10766C332405}" dt="2019-07-23T02:59:01.358" v="132"/>
          <ac:picMkLst>
            <pc:docMk/>
            <pc:sldMk cId="4206105644" sldId="272"/>
            <ac:picMk id="6" creationId="{D169AB52-1623-40FC-83C6-2FA062125B8A}"/>
          </ac:picMkLst>
        </pc:picChg>
        <pc:picChg chg="add mod">
          <ac:chgData name="Tony Morrow" userId="579d89af-30d7-4730-8882-0eb6c4715793" providerId="ADAL" clId="{07977F23-BE4E-4ECA-8BBA-10766C332405}" dt="2019-07-23T02:59:09.014" v="134" actId="164"/>
          <ac:picMkLst>
            <pc:docMk/>
            <pc:sldMk cId="4206105644" sldId="272"/>
            <ac:picMk id="12" creationId="{DCCA5F31-46D9-4DCC-AF14-092C52219049}"/>
          </ac:picMkLst>
        </pc:picChg>
        <pc:picChg chg="add mod">
          <ac:chgData name="Tony Morrow" userId="579d89af-30d7-4730-8882-0eb6c4715793" providerId="ADAL" clId="{07977F23-BE4E-4ECA-8BBA-10766C332405}" dt="2019-07-23T02:59:09.014" v="134" actId="164"/>
          <ac:picMkLst>
            <pc:docMk/>
            <pc:sldMk cId="4206105644" sldId="272"/>
            <ac:picMk id="13" creationId="{145743D6-D7F9-4A57-A7E5-064B5BF99DC2}"/>
          </ac:picMkLst>
        </pc:picChg>
        <pc:cxnChg chg="add del mod">
          <ac:chgData name="Tony Morrow" userId="579d89af-30d7-4730-8882-0eb6c4715793" providerId="ADAL" clId="{07977F23-BE4E-4ECA-8BBA-10766C332405}" dt="2019-07-23T02:59:01.358" v="132"/>
          <ac:cxnSpMkLst>
            <pc:docMk/>
            <pc:sldMk cId="4206105644" sldId="272"/>
            <ac:cxnSpMk id="8" creationId="{EF51CF94-B24F-4FC7-9408-AFA504FC4CC3}"/>
          </ac:cxnSpMkLst>
        </pc:cxnChg>
        <pc:cxnChg chg="add del mod">
          <ac:chgData name="Tony Morrow" userId="579d89af-30d7-4730-8882-0eb6c4715793" providerId="ADAL" clId="{07977F23-BE4E-4ECA-8BBA-10766C332405}" dt="2019-07-23T02:59:01.358" v="132"/>
          <ac:cxnSpMkLst>
            <pc:docMk/>
            <pc:sldMk cId="4206105644" sldId="272"/>
            <ac:cxnSpMk id="10" creationId="{B4735FD1-81AD-4A98-8627-9C2A9E638001}"/>
          </ac:cxnSpMkLst>
        </pc:cxnChg>
        <pc:cxnChg chg="add mod">
          <ac:chgData name="Tony Morrow" userId="579d89af-30d7-4730-8882-0eb6c4715793" providerId="ADAL" clId="{07977F23-BE4E-4ECA-8BBA-10766C332405}" dt="2019-07-23T02:59:09.014" v="134" actId="164"/>
          <ac:cxnSpMkLst>
            <pc:docMk/>
            <pc:sldMk cId="4206105644" sldId="272"/>
            <ac:cxnSpMk id="15" creationId="{F5A6B2CF-88A4-4E68-9B81-5E81F35D0245}"/>
          </ac:cxnSpMkLst>
        </pc:cxnChg>
        <pc:cxnChg chg="add mod">
          <ac:chgData name="Tony Morrow" userId="579d89af-30d7-4730-8882-0eb6c4715793" providerId="ADAL" clId="{07977F23-BE4E-4ECA-8BBA-10766C332405}" dt="2019-07-23T02:59:34.541" v="139" actId="21"/>
          <ac:cxnSpMkLst>
            <pc:docMk/>
            <pc:sldMk cId="4206105644" sldId="272"/>
            <ac:cxnSpMk id="17" creationId="{3861ACFC-3FA1-4712-826C-AD002730D56B}"/>
          </ac:cxnSpMkLst>
        </pc:cxnChg>
      </pc:sldChg>
      <pc:sldChg chg="addSp modSp ord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247934076" sldId="273"/>
        </pc:sldMkLst>
        <pc:spChg chg="mod">
          <ac:chgData name="Tony Morrow" userId="579d89af-30d7-4730-8882-0eb6c4715793" providerId="ADAL" clId="{07977F23-BE4E-4ECA-8BBA-10766C332405}" dt="2019-07-25T01:56:49.079" v="519" actId="113"/>
          <ac:spMkLst>
            <pc:docMk/>
            <pc:sldMk cId="247934076" sldId="273"/>
            <ac:spMk id="3" creationId="{01C6CEC6-0F84-4266-895C-101711AEB608}"/>
          </ac:spMkLst>
        </pc:spChg>
        <pc:picChg chg="add mod modCrop">
          <ac:chgData name="Tony Morrow" userId="579d89af-30d7-4730-8882-0eb6c4715793" providerId="ADAL" clId="{07977F23-BE4E-4ECA-8BBA-10766C332405}" dt="2019-07-23T03:05:29.818" v="171" actId="18131"/>
          <ac:picMkLst>
            <pc:docMk/>
            <pc:sldMk cId="247934076" sldId="273"/>
            <ac:picMk id="4" creationId="{410DD419-0E58-408B-9A02-C8D657CD3547}"/>
          </ac:picMkLst>
        </pc:picChg>
      </pc:sldChg>
      <pc:sldChg chg="modSp modTransition modAnim">
        <pc:chgData name="Tony Morrow" userId="579d89af-30d7-4730-8882-0eb6c4715793" providerId="ADAL" clId="{07977F23-BE4E-4ECA-8BBA-10766C332405}" dt="2019-07-26T03:27:12.523" v="1928" actId="20577"/>
        <pc:sldMkLst>
          <pc:docMk/>
          <pc:sldMk cId="4265133245" sldId="274"/>
        </pc:sldMkLst>
        <pc:spChg chg="mod">
          <ac:chgData name="Tony Morrow" userId="579d89af-30d7-4730-8882-0eb6c4715793" providerId="ADAL" clId="{07977F23-BE4E-4ECA-8BBA-10766C332405}" dt="2019-07-26T03:27:12.523" v="1928" actId="20577"/>
          <ac:spMkLst>
            <pc:docMk/>
            <pc:sldMk cId="4265133245" sldId="274"/>
            <ac:spMk id="3" creationId="{1A64FA17-D668-4234-A8DF-98458B477577}"/>
          </ac:spMkLst>
        </pc:spChg>
      </pc:sldChg>
      <pc:sldChg chg="del mod ord modShow">
        <pc:chgData name="Tony Morrow" userId="579d89af-30d7-4730-8882-0eb6c4715793" providerId="ADAL" clId="{07977F23-BE4E-4ECA-8BBA-10766C332405}" dt="2019-07-25T02:39:48.652" v="863" actId="2696"/>
        <pc:sldMkLst>
          <pc:docMk/>
          <pc:sldMk cId="3668373106" sldId="275"/>
        </pc:sldMkLst>
      </pc:sldChg>
      <pc:sldChg chg="addSp modSp del mod ord modShow">
        <pc:chgData name="Tony Morrow" userId="579d89af-30d7-4730-8882-0eb6c4715793" providerId="ADAL" clId="{07977F23-BE4E-4ECA-8BBA-10766C332405}" dt="2019-07-25T02:39:51.243" v="864" actId="2696"/>
        <pc:sldMkLst>
          <pc:docMk/>
          <pc:sldMk cId="1515178070" sldId="276"/>
        </pc:sldMkLst>
        <pc:spChg chg="add mod">
          <ac:chgData name="Tony Morrow" userId="579d89af-30d7-4730-8882-0eb6c4715793" providerId="ADAL" clId="{07977F23-BE4E-4ECA-8BBA-10766C332405}" dt="2019-07-25T02:34:32.691" v="832" actId="207"/>
          <ac:spMkLst>
            <pc:docMk/>
            <pc:sldMk cId="1515178070" sldId="276"/>
            <ac:spMk id="3" creationId="{D5F11A6D-8C91-4D7A-908F-3B3BC2F7FE6B}"/>
          </ac:spMkLst>
        </pc:spChg>
      </pc:sldChg>
      <pc:sldChg chg="del modTransition">
        <pc:chgData name="Tony Morrow" userId="579d89af-30d7-4730-8882-0eb6c4715793" providerId="ADAL" clId="{07977F23-BE4E-4ECA-8BBA-10766C332405}" dt="2019-07-25T04:42:23.325" v="1184" actId="2696"/>
        <pc:sldMkLst>
          <pc:docMk/>
          <pc:sldMk cId="1913602834" sldId="279"/>
        </pc:sldMkLst>
      </pc:sldChg>
      <pc:sldChg chg="del modTransition">
        <pc:chgData name="Tony Morrow" userId="579d89af-30d7-4730-8882-0eb6c4715793" providerId="ADAL" clId="{07977F23-BE4E-4ECA-8BBA-10766C332405}" dt="2019-07-25T04:42:22.014" v="1183" actId="2696"/>
        <pc:sldMkLst>
          <pc:docMk/>
          <pc:sldMk cId="2144224669" sldId="280"/>
        </pc:sldMkLst>
      </pc:sldChg>
      <pc:sldChg chg="addSp delSp modSp add mod modTransition setBg modClrScheme modAnim chgLayout">
        <pc:chgData name="Tony Morrow" userId="579d89af-30d7-4730-8882-0eb6c4715793" providerId="ADAL" clId="{07977F23-BE4E-4ECA-8BBA-10766C332405}" dt="2019-07-25T02:59:30.744" v="1006"/>
        <pc:sldMkLst>
          <pc:docMk/>
          <pc:sldMk cId="4186717451" sldId="282"/>
        </pc:sldMkLst>
        <pc:spChg chg="mod">
          <ac:chgData name="Tony Morrow" userId="579d89af-30d7-4730-8882-0eb6c4715793" providerId="ADAL" clId="{07977F23-BE4E-4ECA-8BBA-10766C332405}" dt="2019-07-23T02:43:48.093" v="50" actId="26606"/>
          <ac:spMkLst>
            <pc:docMk/>
            <pc:sldMk cId="4186717451" sldId="282"/>
            <ac:spMk id="2" creationId="{3CAB0776-3FED-4DDC-9A60-D228A798BF68}"/>
          </ac:spMkLst>
        </pc:spChg>
        <pc:spChg chg="mod ord">
          <ac:chgData name="Tony Morrow" userId="579d89af-30d7-4730-8882-0eb6c4715793" providerId="ADAL" clId="{07977F23-BE4E-4ECA-8BBA-10766C332405}" dt="2019-07-25T01:56:54.721" v="522" actId="113"/>
          <ac:spMkLst>
            <pc:docMk/>
            <pc:sldMk cId="4186717451" sldId="282"/>
            <ac:spMk id="3" creationId="{892EE06D-6280-4BAC-8200-B48E13400725}"/>
          </ac:spMkLst>
        </pc:spChg>
        <pc:spChg chg="add del mod">
          <ac:chgData name="Tony Morrow" userId="579d89af-30d7-4730-8882-0eb6c4715793" providerId="ADAL" clId="{07977F23-BE4E-4ECA-8BBA-10766C332405}" dt="2019-07-23T02:43:36.138" v="41"/>
          <ac:spMkLst>
            <pc:docMk/>
            <pc:sldMk cId="4186717451" sldId="282"/>
            <ac:spMk id="4" creationId="{E184A050-288B-49AB-88F4-B9036A3D8CB3}"/>
          </ac:spMkLst>
        </pc:spChg>
        <pc:spChg chg="add del mod">
          <ac:chgData name="Tony Morrow" userId="579d89af-30d7-4730-8882-0eb6c4715793" providerId="ADAL" clId="{07977F23-BE4E-4ECA-8BBA-10766C332405}" dt="2019-07-23T02:43:41.752" v="43" actId="26606"/>
          <ac:spMkLst>
            <pc:docMk/>
            <pc:sldMk cId="4186717451" sldId="282"/>
            <ac:spMk id="10" creationId="{CA5CBAA3-396A-4E74-BAC1-86B4DFCAA5CA}"/>
          </ac:spMkLst>
        </pc:spChg>
        <pc:spChg chg="add del mod">
          <ac:chgData name="Tony Morrow" userId="579d89af-30d7-4730-8882-0eb6c4715793" providerId="ADAL" clId="{07977F23-BE4E-4ECA-8BBA-10766C332405}" dt="2019-07-23T02:43:41.752" v="43" actId="26606"/>
          <ac:spMkLst>
            <pc:docMk/>
            <pc:sldMk cId="4186717451" sldId="282"/>
            <ac:spMk id="12" creationId="{10463B42-782F-439F-8684-DB3BFCE3CAE3}"/>
          </ac:spMkLst>
        </pc:spChg>
        <pc:spChg chg="add del mod">
          <ac:chgData name="Tony Morrow" userId="579d89af-30d7-4730-8882-0eb6c4715793" providerId="ADAL" clId="{07977F23-BE4E-4ECA-8BBA-10766C332405}" dt="2019-07-23T02:43:43.334" v="45" actId="26606"/>
          <ac:spMkLst>
            <pc:docMk/>
            <pc:sldMk cId="4186717451" sldId="282"/>
            <ac:spMk id="14" creationId="{0D28C07E-4FF1-4D3D-8B6D-14BF0A38C128}"/>
          </ac:spMkLst>
        </pc:spChg>
        <pc:spChg chg="add del mod">
          <ac:chgData name="Tony Morrow" userId="579d89af-30d7-4730-8882-0eb6c4715793" providerId="ADAL" clId="{07977F23-BE4E-4ECA-8BBA-10766C332405}" dt="2019-07-23T02:43:43.334" v="45" actId="26606"/>
          <ac:spMkLst>
            <pc:docMk/>
            <pc:sldMk cId="4186717451" sldId="282"/>
            <ac:spMk id="15" creationId="{1A5E05B7-2A2C-461B-A6F3-A38EF591539B}"/>
          </ac:spMkLst>
        </pc:spChg>
        <pc:picChg chg="add mod modCrop">
          <ac:chgData name="Tony Morrow" userId="579d89af-30d7-4730-8882-0eb6c4715793" providerId="ADAL" clId="{07977F23-BE4E-4ECA-8BBA-10766C332405}" dt="2019-07-25T01:56:52.016" v="521" actId="1076"/>
          <ac:picMkLst>
            <pc:docMk/>
            <pc:sldMk cId="4186717451" sldId="282"/>
            <ac:picMk id="5" creationId="{8B55D7EE-F337-4072-B6BB-3194D2009DF3}"/>
          </ac:picMkLst>
        </pc:picChg>
      </pc:sldChg>
      <pc:sldChg chg="modSp add del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3704725620" sldId="283"/>
        </pc:sldMkLst>
        <pc:spChg chg="mod">
          <ac:chgData name="Tony Morrow" userId="579d89af-30d7-4730-8882-0eb6c4715793" providerId="ADAL" clId="{07977F23-BE4E-4ECA-8BBA-10766C332405}" dt="2019-07-25T01:56:40.369" v="517" actId="113"/>
          <ac:spMkLst>
            <pc:docMk/>
            <pc:sldMk cId="3704725620" sldId="283"/>
            <ac:spMk id="3" creationId="{892EE06D-6280-4BAC-8200-B48E13400725}"/>
          </ac:spMkLst>
        </pc:spChg>
      </pc:sldChg>
      <pc:sldChg chg="modSp add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4257246144" sldId="284"/>
        </pc:sldMkLst>
        <pc:spChg chg="mod">
          <ac:chgData name="Tony Morrow" userId="579d89af-30d7-4730-8882-0eb6c4715793" providerId="ADAL" clId="{07977F23-BE4E-4ECA-8BBA-10766C332405}" dt="2019-07-25T02:23:14.700" v="596" actId="6549"/>
          <ac:spMkLst>
            <pc:docMk/>
            <pc:sldMk cId="4257246144" sldId="284"/>
            <ac:spMk id="3" creationId="{A357D323-22D1-4AF8-887A-3E565208EE31}"/>
          </ac:spMkLst>
        </pc:spChg>
      </pc:sldChg>
      <pc:sldChg chg="modSp add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833891875" sldId="285"/>
        </pc:sldMkLst>
        <pc:spChg chg="mod">
          <ac:chgData name="Tony Morrow" userId="579d89af-30d7-4730-8882-0eb6c4715793" providerId="ADAL" clId="{07977F23-BE4E-4ECA-8BBA-10766C332405}" dt="2019-07-25T01:59:47.757" v="560" actId="113"/>
          <ac:spMkLst>
            <pc:docMk/>
            <pc:sldMk cId="833891875" sldId="285"/>
            <ac:spMk id="3" creationId="{01C6CEC6-0F84-4266-895C-101711AEB608}"/>
          </ac:spMkLst>
        </pc:spChg>
      </pc:sldChg>
      <pc:sldChg chg="addSp delSp modSp add ord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715655441" sldId="286"/>
        </pc:sldMkLst>
        <pc:spChg chg="mod">
          <ac:chgData name="Tony Morrow" userId="579d89af-30d7-4730-8882-0eb6c4715793" providerId="ADAL" clId="{07977F23-BE4E-4ECA-8BBA-10766C332405}" dt="2019-07-25T01:42:38.586" v="356"/>
          <ac:spMkLst>
            <pc:docMk/>
            <pc:sldMk cId="715655441" sldId="286"/>
            <ac:spMk id="2" creationId="{7EA4A6B0-252D-4ECA-BDBA-052F4604F897}"/>
          </ac:spMkLst>
        </pc:spChg>
        <pc:spChg chg="mod">
          <ac:chgData name="Tony Morrow" userId="579d89af-30d7-4730-8882-0eb6c4715793" providerId="ADAL" clId="{07977F23-BE4E-4ECA-8BBA-10766C332405}" dt="2019-07-25T01:56:45.375" v="518" actId="113"/>
          <ac:spMkLst>
            <pc:docMk/>
            <pc:sldMk cId="715655441" sldId="286"/>
            <ac:spMk id="3" creationId="{6D4536D5-367C-4105-8D63-21459072D17A}"/>
          </ac:spMkLst>
        </pc:spChg>
        <pc:spChg chg="del">
          <ac:chgData name="Tony Morrow" userId="579d89af-30d7-4730-8882-0eb6c4715793" providerId="ADAL" clId="{07977F23-BE4E-4ECA-8BBA-10766C332405}" dt="2019-07-25T01:45:12.909" v="405"/>
          <ac:spMkLst>
            <pc:docMk/>
            <pc:sldMk cId="715655441" sldId="286"/>
            <ac:spMk id="4" creationId="{1FE679B8-ADF9-4397-80ED-FBDE1A65881C}"/>
          </ac:spMkLst>
        </pc:spChg>
        <pc:picChg chg="add mod">
          <ac:chgData name="Tony Morrow" userId="579d89af-30d7-4730-8882-0eb6c4715793" providerId="ADAL" clId="{07977F23-BE4E-4ECA-8BBA-10766C332405}" dt="2019-07-25T01:45:17.266" v="406" actId="1076"/>
          <ac:picMkLst>
            <pc:docMk/>
            <pc:sldMk cId="715655441" sldId="286"/>
            <ac:picMk id="5" creationId="{1DA78C52-9B9E-4AAC-8BCF-AEA80D08003B}"/>
          </ac:picMkLst>
        </pc:picChg>
      </pc:sldChg>
      <pc:sldChg chg="modSp add modTransition modAnim">
        <pc:chgData name="Tony Morrow" userId="579d89af-30d7-4730-8882-0eb6c4715793" providerId="ADAL" clId="{07977F23-BE4E-4ECA-8BBA-10766C332405}" dt="2019-07-25T02:59:30.744" v="1006"/>
        <pc:sldMkLst>
          <pc:docMk/>
          <pc:sldMk cId="969380745" sldId="287"/>
        </pc:sldMkLst>
        <pc:spChg chg="mod">
          <ac:chgData name="Tony Morrow" userId="579d89af-30d7-4730-8882-0eb6c4715793" providerId="ADAL" clId="{07977F23-BE4E-4ECA-8BBA-10766C332405}" dt="2019-07-25T02:17:21.746" v="572" actId="6549"/>
          <ac:spMkLst>
            <pc:docMk/>
            <pc:sldMk cId="969380745" sldId="287"/>
            <ac:spMk id="3" creationId="{A357D323-22D1-4AF8-887A-3E565208EE31}"/>
          </ac:spMkLst>
        </pc:spChg>
      </pc:sldChg>
      <pc:sldChg chg="addSp modSp add mod modTransition setBg modClrScheme modAnim chgLayout">
        <pc:chgData name="Tony Morrow" userId="579d89af-30d7-4730-8882-0eb6c4715793" providerId="ADAL" clId="{07977F23-BE4E-4ECA-8BBA-10766C332405}" dt="2019-07-26T02:37:45.160" v="1620"/>
        <pc:sldMkLst>
          <pc:docMk/>
          <pc:sldMk cId="1909530102" sldId="288"/>
        </pc:sldMkLst>
        <pc:spChg chg="mod">
          <ac:chgData name="Tony Morrow" userId="579d89af-30d7-4730-8882-0eb6c4715793" providerId="ADAL" clId="{07977F23-BE4E-4ECA-8BBA-10766C332405}" dt="2019-07-25T02:18:19.568" v="578" actId="26606"/>
          <ac:spMkLst>
            <pc:docMk/>
            <pc:sldMk cId="1909530102" sldId="288"/>
            <ac:spMk id="2" creationId="{5A0BB6F5-4079-454A-B78F-620B0B87A634}"/>
          </ac:spMkLst>
        </pc:spChg>
        <pc:spChg chg="mod ord">
          <ac:chgData name="Tony Morrow" userId="579d89af-30d7-4730-8882-0eb6c4715793" providerId="ADAL" clId="{07977F23-BE4E-4ECA-8BBA-10766C332405}" dt="2019-07-25T02:18:19.568" v="578" actId="26606"/>
          <ac:spMkLst>
            <pc:docMk/>
            <pc:sldMk cId="1909530102" sldId="288"/>
            <ac:spMk id="3" creationId="{EE3B3DD5-6902-47C2-96E4-32290F3B0E89}"/>
          </ac:spMkLst>
        </pc:spChg>
        <pc:picChg chg="add mod modCrop">
          <ac:chgData name="Tony Morrow" userId="579d89af-30d7-4730-8882-0eb6c4715793" providerId="ADAL" clId="{07977F23-BE4E-4ECA-8BBA-10766C332405}" dt="2019-07-25T02:18:38.777" v="583" actId="732"/>
          <ac:picMkLst>
            <pc:docMk/>
            <pc:sldMk cId="1909530102" sldId="288"/>
            <ac:picMk id="4" creationId="{C21FAEE8-6013-4042-9609-C6EF563F2DD6}"/>
          </ac:picMkLst>
        </pc:picChg>
      </pc:sldChg>
      <pc:sldChg chg="addSp delSp modSp add modTransition modAnim">
        <pc:chgData name="Tony Morrow" userId="579d89af-30d7-4730-8882-0eb6c4715793" providerId="ADAL" clId="{07977F23-BE4E-4ECA-8BBA-10766C332405}" dt="2019-07-26T02:37:55.085" v="1622"/>
        <pc:sldMkLst>
          <pc:docMk/>
          <pc:sldMk cId="80112938" sldId="289"/>
        </pc:sldMkLst>
        <pc:spChg chg="mod">
          <ac:chgData name="Tony Morrow" userId="579d89af-30d7-4730-8882-0eb6c4715793" providerId="ADAL" clId="{07977F23-BE4E-4ECA-8BBA-10766C332405}" dt="2019-07-25T02:19:42.954" v="586"/>
          <ac:spMkLst>
            <pc:docMk/>
            <pc:sldMk cId="80112938" sldId="289"/>
            <ac:spMk id="3" creationId="{A357D323-22D1-4AF8-887A-3E565208EE31}"/>
          </ac:spMkLst>
        </pc:spChg>
        <pc:picChg chg="add del mod">
          <ac:chgData name="Tony Morrow" userId="579d89af-30d7-4730-8882-0eb6c4715793" providerId="ADAL" clId="{07977F23-BE4E-4ECA-8BBA-10766C332405}" dt="2019-07-25T02:21:38.154" v="592" actId="478"/>
          <ac:picMkLst>
            <pc:docMk/>
            <pc:sldMk cId="80112938" sldId="289"/>
            <ac:picMk id="4" creationId="{D904F2B1-0116-46F9-846B-EB04BB51A7AF}"/>
          </ac:picMkLst>
        </pc:picChg>
        <pc:picChg chg="add del">
          <ac:chgData name="Tony Morrow" userId="579d89af-30d7-4730-8882-0eb6c4715793" providerId="ADAL" clId="{07977F23-BE4E-4ECA-8BBA-10766C332405}" dt="2019-07-25T02:21:36.578" v="591"/>
          <ac:picMkLst>
            <pc:docMk/>
            <pc:sldMk cId="80112938" sldId="289"/>
            <ac:picMk id="5" creationId="{ABA93FD5-A6E8-4055-AC0A-EC8824DEBE53}"/>
          </ac:picMkLst>
        </pc:picChg>
        <pc:picChg chg="add mod">
          <ac:chgData name="Tony Morrow" userId="579d89af-30d7-4730-8882-0eb6c4715793" providerId="ADAL" clId="{07977F23-BE4E-4ECA-8BBA-10766C332405}" dt="2019-07-25T02:21:45.291" v="595" actId="1076"/>
          <ac:picMkLst>
            <pc:docMk/>
            <pc:sldMk cId="80112938" sldId="289"/>
            <ac:picMk id="6" creationId="{E59676D6-14F0-4A2C-B9CB-0F035A53881B}"/>
          </ac:picMkLst>
        </pc:picChg>
      </pc:sldChg>
      <pc:sldChg chg="addSp delSp modSp add modTransition delAnim modAnim modNotesTx">
        <pc:chgData name="Tony Morrow" userId="579d89af-30d7-4730-8882-0eb6c4715793" providerId="ADAL" clId="{07977F23-BE4E-4ECA-8BBA-10766C332405}" dt="2019-07-26T01:33:13.449" v="1293" actId="478"/>
        <pc:sldMkLst>
          <pc:docMk/>
          <pc:sldMk cId="4054041987" sldId="290"/>
        </pc:sldMkLst>
        <pc:spChg chg="mod">
          <ac:chgData name="Tony Morrow" userId="579d89af-30d7-4730-8882-0eb6c4715793" providerId="ADAL" clId="{07977F23-BE4E-4ECA-8BBA-10766C332405}" dt="2019-07-25T02:25:24.036" v="625" actId="20577"/>
          <ac:spMkLst>
            <pc:docMk/>
            <pc:sldMk cId="4054041987" sldId="290"/>
            <ac:spMk id="2" creationId="{A1FB8DCA-D5CD-4681-80CB-D9CC806D490B}"/>
          </ac:spMkLst>
        </pc:spChg>
        <pc:spChg chg="mod">
          <ac:chgData name="Tony Morrow" userId="579d89af-30d7-4730-8882-0eb6c4715793" providerId="ADAL" clId="{07977F23-BE4E-4ECA-8BBA-10766C332405}" dt="2019-07-26T01:33:10.985" v="1290" actId="6549"/>
          <ac:spMkLst>
            <pc:docMk/>
            <pc:sldMk cId="4054041987" sldId="290"/>
            <ac:spMk id="3" creationId="{1B2378FB-6159-46DA-8064-2B1530414127}"/>
          </ac:spMkLst>
        </pc:spChg>
        <pc:spChg chg="add del mod">
          <ac:chgData name="Tony Morrow" userId="579d89af-30d7-4730-8882-0eb6c4715793" providerId="ADAL" clId="{07977F23-BE4E-4ECA-8BBA-10766C332405}" dt="2019-07-26T01:33:13.449" v="1293" actId="478"/>
          <ac:spMkLst>
            <pc:docMk/>
            <pc:sldMk cId="4054041987" sldId="290"/>
            <ac:spMk id="6" creationId="{29FC4837-ABAB-472D-93E6-429C40E88488}"/>
          </ac:spMkLst>
        </pc:spChg>
        <pc:picChg chg="add del mod">
          <ac:chgData name="Tony Morrow" userId="579d89af-30d7-4730-8882-0eb6c4715793" providerId="ADAL" clId="{07977F23-BE4E-4ECA-8BBA-10766C332405}" dt="2019-07-26T01:33:12.218" v="1292" actId="478"/>
          <ac:picMkLst>
            <pc:docMk/>
            <pc:sldMk cId="4054041987" sldId="290"/>
            <ac:picMk id="4" creationId="{9B579AB1-62BC-4D4B-B4C4-181EB3BC6205}"/>
          </ac:picMkLst>
        </pc:picChg>
        <pc:picChg chg="add del mod">
          <ac:chgData name="Tony Morrow" userId="579d89af-30d7-4730-8882-0eb6c4715793" providerId="ADAL" clId="{07977F23-BE4E-4ECA-8BBA-10766C332405}" dt="2019-07-26T01:33:11.626" v="1291" actId="478"/>
          <ac:picMkLst>
            <pc:docMk/>
            <pc:sldMk cId="4054041987" sldId="290"/>
            <ac:picMk id="5" creationId="{0B8FC92E-8230-43D1-95F1-473366309E04}"/>
          </ac:picMkLst>
        </pc:picChg>
      </pc:sldChg>
      <pc:sldChg chg="addSp modSp add modTransition modAnim modNotesTx">
        <pc:chgData name="Tony Morrow" userId="579d89af-30d7-4730-8882-0eb6c4715793" providerId="ADAL" clId="{07977F23-BE4E-4ECA-8BBA-10766C332405}" dt="2019-07-26T02:36:13.610" v="1602"/>
        <pc:sldMkLst>
          <pc:docMk/>
          <pc:sldMk cId="3599385305" sldId="291"/>
        </pc:sldMkLst>
        <pc:spChg chg="mod">
          <ac:chgData name="Tony Morrow" userId="579d89af-30d7-4730-8882-0eb6c4715793" providerId="ADAL" clId="{07977F23-BE4E-4ECA-8BBA-10766C332405}" dt="2019-07-25T02:45:34.252" v="978" actId="20577"/>
          <ac:spMkLst>
            <pc:docMk/>
            <pc:sldMk cId="3599385305" sldId="291"/>
            <ac:spMk id="3" creationId="{1B2378FB-6159-46DA-8064-2B1530414127}"/>
          </ac:spMkLst>
        </pc:spChg>
        <pc:picChg chg="add mod">
          <ac:chgData name="Tony Morrow" userId="579d89af-30d7-4730-8882-0eb6c4715793" providerId="ADAL" clId="{07977F23-BE4E-4ECA-8BBA-10766C332405}" dt="2019-07-25T03:05:11.444" v="1011" actId="1076"/>
          <ac:picMkLst>
            <pc:docMk/>
            <pc:sldMk cId="3599385305" sldId="291"/>
            <ac:picMk id="4" creationId="{C4FA872C-2666-4A55-9E58-C0711BE0DCB5}"/>
          </ac:picMkLst>
        </pc:picChg>
      </pc:sldChg>
      <pc:sldChg chg="addSp delSp modSp add del modTransition modNotesTx">
        <pc:chgData name="Tony Morrow" userId="579d89af-30d7-4730-8882-0eb6c4715793" providerId="ADAL" clId="{07977F23-BE4E-4ECA-8BBA-10766C332405}" dt="2019-07-25T04:42:02.216" v="1181" actId="2696"/>
        <pc:sldMkLst>
          <pc:docMk/>
          <pc:sldMk cId="2436973570" sldId="292"/>
        </pc:sldMkLst>
        <pc:spChg chg="add mod">
          <ac:chgData name="Tony Morrow" userId="579d89af-30d7-4730-8882-0eb6c4715793" providerId="ADAL" clId="{07977F23-BE4E-4ECA-8BBA-10766C332405}" dt="2019-07-25T02:39:42.663" v="862" actId="14100"/>
          <ac:spMkLst>
            <pc:docMk/>
            <pc:sldMk cId="2436973570" sldId="292"/>
            <ac:spMk id="7" creationId="{76B2219C-016F-42E7-8FDA-FC374944581C}"/>
          </ac:spMkLst>
        </pc:spChg>
        <pc:picChg chg="del">
          <ac:chgData name="Tony Morrow" userId="579d89af-30d7-4730-8882-0eb6c4715793" providerId="ADAL" clId="{07977F23-BE4E-4ECA-8BBA-10766C332405}" dt="2019-07-25T02:38:26.230" v="848" actId="478"/>
          <ac:picMkLst>
            <pc:docMk/>
            <pc:sldMk cId="2436973570" sldId="292"/>
            <ac:picMk id="4" creationId="{9B579AB1-62BC-4D4B-B4C4-181EB3BC6205}"/>
          </ac:picMkLst>
        </pc:picChg>
        <pc:picChg chg="add del mod">
          <ac:chgData name="Tony Morrow" userId="579d89af-30d7-4730-8882-0eb6c4715793" providerId="ADAL" clId="{07977F23-BE4E-4ECA-8BBA-10766C332405}" dt="2019-07-25T02:38:37.394" v="851" actId="478"/>
          <ac:picMkLst>
            <pc:docMk/>
            <pc:sldMk cId="2436973570" sldId="292"/>
            <ac:picMk id="5" creationId="{458305FE-0E24-40AF-9273-E835223459A2}"/>
          </ac:picMkLst>
        </pc:picChg>
        <pc:picChg chg="add mod modCrop">
          <ac:chgData name="Tony Morrow" userId="579d89af-30d7-4730-8882-0eb6c4715793" providerId="ADAL" clId="{07977F23-BE4E-4ECA-8BBA-10766C332405}" dt="2019-07-25T02:39:29.924" v="860" actId="1076"/>
          <ac:picMkLst>
            <pc:docMk/>
            <pc:sldMk cId="2436973570" sldId="292"/>
            <ac:picMk id="6" creationId="{7714D390-4D96-4F1C-AE1C-A1923359BDA0}"/>
          </ac:picMkLst>
        </pc:picChg>
      </pc:sldChg>
      <pc:sldChg chg="modSp add modTransition modAnim">
        <pc:chgData name="Tony Morrow" userId="579d89af-30d7-4730-8882-0eb6c4715793" providerId="ADAL" clId="{07977F23-BE4E-4ECA-8BBA-10766C332405}" dt="2019-07-26T02:41:31.499" v="1669" actId="20577"/>
        <pc:sldMkLst>
          <pc:docMk/>
          <pc:sldMk cId="1038705641" sldId="293"/>
        </pc:sldMkLst>
        <pc:spChg chg="mod">
          <ac:chgData name="Tony Morrow" userId="579d89af-30d7-4730-8882-0eb6c4715793" providerId="ADAL" clId="{07977F23-BE4E-4ECA-8BBA-10766C332405}" dt="2019-07-26T02:41:31.499" v="1669" actId="20577"/>
          <ac:spMkLst>
            <pc:docMk/>
            <pc:sldMk cId="1038705641" sldId="293"/>
            <ac:spMk id="3" creationId="{1B2378FB-6159-46DA-8064-2B1530414127}"/>
          </ac:spMkLst>
        </pc:spChg>
      </pc:sldChg>
      <pc:sldChg chg="addSp modSp add modTransition modAnim">
        <pc:chgData name="Tony Morrow" userId="579d89af-30d7-4730-8882-0eb6c4715793" providerId="ADAL" clId="{07977F23-BE4E-4ECA-8BBA-10766C332405}" dt="2019-07-26T02:36:25.866" v="1606"/>
        <pc:sldMkLst>
          <pc:docMk/>
          <pc:sldMk cId="2215053160" sldId="294"/>
        </pc:sldMkLst>
        <pc:picChg chg="add mod">
          <ac:chgData name="Tony Morrow" userId="579d89af-30d7-4730-8882-0eb6c4715793" providerId="ADAL" clId="{07977F23-BE4E-4ECA-8BBA-10766C332405}" dt="2019-07-25T02:52:52.499" v="996" actId="1076"/>
          <ac:picMkLst>
            <pc:docMk/>
            <pc:sldMk cId="2215053160" sldId="294"/>
            <ac:picMk id="4" creationId="{A35FD884-BA7E-4D8A-B506-3E81A1C631C5}"/>
          </ac:picMkLst>
        </pc:picChg>
      </pc:sldChg>
      <pc:sldChg chg="addSp modSp add modTransition modAnim">
        <pc:chgData name="Tony Morrow" userId="579d89af-30d7-4730-8882-0eb6c4715793" providerId="ADAL" clId="{07977F23-BE4E-4ECA-8BBA-10766C332405}" dt="2019-07-26T02:36:19.960" v="1604"/>
        <pc:sldMkLst>
          <pc:docMk/>
          <pc:sldMk cId="1628301693" sldId="295"/>
        </pc:sldMkLst>
        <pc:picChg chg="add mod">
          <ac:chgData name="Tony Morrow" userId="579d89af-30d7-4730-8882-0eb6c4715793" providerId="ADAL" clId="{07977F23-BE4E-4ECA-8BBA-10766C332405}" dt="2019-07-25T02:54:24.236" v="1001" actId="1076"/>
          <ac:picMkLst>
            <pc:docMk/>
            <pc:sldMk cId="1628301693" sldId="295"/>
            <ac:picMk id="4" creationId="{CC37F04F-7041-4323-BB17-9D7CE16E5262}"/>
          </ac:picMkLst>
        </pc:picChg>
      </pc:sldChg>
      <pc:sldChg chg="mod modTransition modAnim modShow">
        <pc:chgData name="Tony Morrow" userId="579d89af-30d7-4730-8882-0eb6c4715793" providerId="ADAL" clId="{07977F23-BE4E-4ECA-8BBA-10766C332405}" dt="2019-07-26T02:49:06.442" v="1690"/>
        <pc:sldMkLst>
          <pc:docMk/>
          <pc:sldMk cId="4076140419" sldId="296"/>
        </pc:sldMkLst>
      </pc:sldChg>
      <pc:sldChg chg="add del modTransition">
        <pc:chgData name="Tony Morrow" userId="579d89af-30d7-4730-8882-0eb6c4715793" providerId="ADAL" clId="{07977F23-BE4E-4ECA-8BBA-10766C332405}" dt="2019-07-25T04:42:09.173" v="1182" actId="2696"/>
        <pc:sldMkLst>
          <pc:docMk/>
          <pc:sldMk cId="4262180913" sldId="296"/>
        </pc:sldMkLst>
      </pc:sldChg>
      <pc:sldChg chg="delSp modSp add mod ord delAnim modAnim modShow">
        <pc:chgData name="Tony Morrow" userId="579d89af-30d7-4730-8882-0eb6c4715793" providerId="ADAL" clId="{07977F23-BE4E-4ECA-8BBA-10766C332405}" dt="2019-07-26T04:28:00.271" v="2099" actId="20577"/>
        <pc:sldMkLst>
          <pc:docMk/>
          <pc:sldMk cId="2795708169" sldId="297"/>
        </pc:sldMkLst>
        <pc:spChg chg="mod">
          <ac:chgData name="Tony Morrow" userId="579d89af-30d7-4730-8882-0eb6c4715793" providerId="ADAL" clId="{07977F23-BE4E-4ECA-8BBA-10766C332405}" dt="2019-07-26T04:28:00.271" v="2099" actId="20577"/>
          <ac:spMkLst>
            <pc:docMk/>
            <pc:sldMk cId="2795708169" sldId="297"/>
            <ac:spMk id="3" creationId="{1B2378FB-6159-46DA-8064-2B1530414127}"/>
          </ac:spMkLst>
        </pc:spChg>
        <pc:spChg chg="del">
          <ac:chgData name="Tony Morrow" userId="579d89af-30d7-4730-8882-0eb6c4715793" providerId="ADAL" clId="{07977F23-BE4E-4ECA-8BBA-10766C332405}" dt="2019-07-26T01:31:10.500" v="1186" actId="478"/>
          <ac:spMkLst>
            <pc:docMk/>
            <pc:sldMk cId="2795708169" sldId="297"/>
            <ac:spMk id="6" creationId="{29FC4837-ABAB-472D-93E6-429C40E88488}"/>
          </ac:spMkLst>
        </pc:spChg>
        <pc:picChg chg="del">
          <ac:chgData name="Tony Morrow" userId="579d89af-30d7-4730-8882-0eb6c4715793" providerId="ADAL" clId="{07977F23-BE4E-4ECA-8BBA-10766C332405}" dt="2019-07-26T01:31:10.938" v="1187" actId="478"/>
          <ac:picMkLst>
            <pc:docMk/>
            <pc:sldMk cId="2795708169" sldId="297"/>
            <ac:picMk id="5" creationId="{0B8FC92E-8230-43D1-95F1-473366309E04}"/>
          </ac:picMkLst>
        </pc:picChg>
      </pc:sldChg>
      <pc:sldChg chg="add del">
        <pc:chgData name="Tony Morrow" userId="579d89af-30d7-4730-8882-0eb6c4715793" providerId="ADAL" clId="{07977F23-BE4E-4ECA-8BBA-10766C332405}" dt="2019-07-26T02:49:17.631" v="1691" actId="2696"/>
        <pc:sldMkLst>
          <pc:docMk/>
          <pc:sldMk cId="1601243012" sldId="298"/>
        </pc:sldMkLst>
      </pc:sldChg>
      <pc:sldChg chg="delSp add mod delAnim modAnim modShow">
        <pc:chgData name="Tony Morrow" userId="579d89af-30d7-4730-8882-0eb6c4715793" providerId="ADAL" clId="{07977F23-BE4E-4ECA-8BBA-10766C332405}" dt="2019-07-26T04:26:37.492" v="2078"/>
        <pc:sldMkLst>
          <pc:docMk/>
          <pc:sldMk cId="2647094660" sldId="299"/>
        </pc:sldMkLst>
        <pc:spChg chg="del">
          <ac:chgData name="Tony Morrow" userId="579d89af-30d7-4730-8882-0eb6c4715793" providerId="ADAL" clId="{07977F23-BE4E-4ECA-8BBA-10766C332405}" dt="2019-07-26T01:39:05.399" v="1297" actId="478"/>
          <ac:spMkLst>
            <pc:docMk/>
            <pc:sldMk cId="2647094660" sldId="299"/>
            <ac:spMk id="6" creationId="{29FC4837-ABAB-472D-93E6-429C40E88488}"/>
          </ac:spMkLst>
        </pc:spChg>
        <pc:picChg chg="del">
          <ac:chgData name="Tony Morrow" userId="579d89af-30d7-4730-8882-0eb6c4715793" providerId="ADAL" clId="{07977F23-BE4E-4ECA-8BBA-10766C332405}" dt="2019-07-26T01:39:04.441" v="1296" actId="478"/>
          <ac:picMkLst>
            <pc:docMk/>
            <pc:sldMk cId="2647094660" sldId="299"/>
            <ac:picMk id="5" creationId="{0B8FC92E-8230-43D1-95F1-473366309E04}"/>
          </ac:picMkLst>
        </pc:picChg>
      </pc:sldChg>
      <pc:sldChg chg="addSp modSp add modAnim">
        <pc:chgData name="Tony Morrow" userId="579d89af-30d7-4730-8882-0eb6c4715793" providerId="ADAL" clId="{07977F23-BE4E-4ECA-8BBA-10766C332405}" dt="2019-07-26T02:35:44.082" v="1596"/>
        <pc:sldMkLst>
          <pc:docMk/>
          <pc:sldMk cId="3151990522" sldId="300"/>
        </pc:sldMkLst>
        <pc:spChg chg="mod">
          <ac:chgData name="Tony Morrow" userId="579d89af-30d7-4730-8882-0eb6c4715793" providerId="ADAL" clId="{07977F23-BE4E-4ECA-8BBA-10766C332405}" dt="2019-07-26T01:45:49.745" v="1405"/>
          <ac:spMkLst>
            <pc:docMk/>
            <pc:sldMk cId="3151990522" sldId="300"/>
            <ac:spMk id="2" creationId="{8BCF04F1-1F9A-48C3-B7DA-6C12BA58652B}"/>
          </ac:spMkLst>
        </pc:spChg>
        <pc:spChg chg="mod">
          <ac:chgData name="Tony Morrow" userId="579d89af-30d7-4730-8882-0eb6c4715793" providerId="ADAL" clId="{07977F23-BE4E-4ECA-8BBA-10766C332405}" dt="2019-07-26T01:46:49.779" v="1548" actId="20577"/>
          <ac:spMkLst>
            <pc:docMk/>
            <pc:sldMk cId="3151990522" sldId="300"/>
            <ac:spMk id="3" creationId="{42354F72-516A-40B3-BE31-F3C9DC7B2920}"/>
          </ac:spMkLst>
        </pc:spChg>
        <pc:picChg chg="add mod">
          <ac:chgData name="Tony Morrow" userId="579d89af-30d7-4730-8882-0eb6c4715793" providerId="ADAL" clId="{07977F23-BE4E-4ECA-8BBA-10766C332405}" dt="2019-07-26T02:09:14.344" v="1552" actId="1076"/>
          <ac:picMkLst>
            <pc:docMk/>
            <pc:sldMk cId="3151990522" sldId="300"/>
            <ac:picMk id="4" creationId="{D541491F-1320-4188-8543-56E4151E2EE5}"/>
          </ac:picMkLst>
        </pc:picChg>
      </pc:sldChg>
      <pc:sldChg chg="addSp delSp modSp add mod modAnim modShow">
        <pc:chgData name="Tony Morrow" userId="579d89af-30d7-4730-8882-0eb6c4715793" providerId="ADAL" clId="{07977F23-BE4E-4ECA-8BBA-10766C332405}" dt="2019-07-26T02:36:02.454" v="1600"/>
        <pc:sldMkLst>
          <pc:docMk/>
          <pc:sldMk cId="424065713" sldId="301"/>
        </pc:sldMkLst>
        <pc:spChg chg="mod">
          <ac:chgData name="Tony Morrow" userId="579d89af-30d7-4730-8882-0eb6c4715793" providerId="ADAL" clId="{07977F23-BE4E-4ECA-8BBA-10766C332405}" dt="2019-07-26T02:29:50.394" v="1568" actId="313"/>
          <ac:spMkLst>
            <pc:docMk/>
            <pc:sldMk cId="424065713" sldId="301"/>
            <ac:spMk id="3" creationId="{42354F72-516A-40B3-BE31-F3C9DC7B2920}"/>
          </ac:spMkLst>
        </pc:spChg>
        <pc:spChg chg="add mod">
          <ac:chgData name="Tony Morrow" userId="579d89af-30d7-4730-8882-0eb6c4715793" providerId="ADAL" clId="{07977F23-BE4E-4ECA-8BBA-10766C332405}" dt="2019-07-26T02:33:51.835" v="1586" actId="1582"/>
          <ac:spMkLst>
            <pc:docMk/>
            <pc:sldMk cId="424065713" sldId="301"/>
            <ac:spMk id="8" creationId="{ECC1592D-555F-4A29-9A18-7E9488AD5600}"/>
          </ac:spMkLst>
        </pc:spChg>
        <pc:spChg chg="add mod">
          <ac:chgData name="Tony Morrow" userId="579d89af-30d7-4730-8882-0eb6c4715793" providerId="ADAL" clId="{07977F23-BE4E-4ECA-8BBA-10766C332405}" dt="2019-07-26T02:34:09.379" v="1592" actId="1076"/>
          <ac:spMkLst>
            <pc:docMk/>
            <pc:sldMk cId="424065713" sldId="301"/>
            <ac:spMk id="9" creationId="{D0686CA8-B2C6-40EF-A62D-FE89ECC7A620}"/>
          </ac:spMkLst>
        </pc:spChg>
        <pc:picChg chg="del">
          <ac:chgData name="Tony Morrow" userId="579d89af-30d7-4730-8882-0eb6c4715793" providerId="ADAL" clId="{07977F23-BE4E-4ECA-8BBA-10766C332405}" dt="2019-07-26T02:11:33.609" v="1556" actId="478"/>
          <ac:picMkLst>
            <pc:docMk/>
            <pc:sldMk cId="424065713" sldId="301"/>
            <ac:picMk id="4" creationId="{D541491F-1320-4188-8543-56E4151E2EE5}"/>
          </ac:picMkLst>
        </pc:picChg>
        <pc:picChg chg="add mod">
          <ac:chgData name="Tony Morrow" userId="579d89af-30d7-4730-8882-0eb6c4715793" providerId="ADAL" clId="{07977F23-BE4E-4ECA-8BBA-10766C332405}" dt="2019-07-26T02:34:05.314" v="1591" actId="1076"/>
          <ac:picMkLst>
            <pc:docMk/>
            <pc:sldMk cId="424065713" sldId="301"/>
            <ac:picMk id="5" creationId="{41E6CA35-E128-463C-BAA8-B7112C75F616}"/>
          </ac:picMkLst>
        </pc:picChg>
        <pc:picChg chg="add del">
          <ac:chgData name="Tony Morrow" userId="579d89af-30d7-4730-8882-0eb6c4715793" providerId="ADAL" clId="{07977F23-BE4E-4ECA-8BBA-10766C332405}" dt="2019-07-26T02:32:11.817" v="1573" actId="478"/>
          <ac:picMkLst>
            <pc:docMk/>
            <pc:sldMk cId="424065713" sldId="301"/>
            <ac:picMk id="6" creationId="{AF5A2470-146A-48EE-9ED0-5F6740A8D66A}"/>
          </ac:picMkLst>
        </pc:picChg>
        <pc:picChg chg="add mod">
          <ac:chgData name="Tony Morrow" userId="579d89af-30d7-4730-8882-0eb6c4715793" providerId="ADAL" clId="{07977F23-BE4E-4ECA-8BBA-10766C332405}" dt="2019-07-26T02:32:39.047" v="1577" actId="1076"/>
          <ac:picMkLst>
            <pc:docMk/>
            <pc:sldMk cId="424065713" sldId="301"/>
            <ac:picMk id="7" creationId="{E9937916-CD44-42E8-B0BD-92E07D37B88E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2:52:48.074" v="1716"/>
        <pc:sldMkLst>
          <pc:docMk/>
          <pc:sldMk cId="2824581518" sldId="302"/>
        </pc:sldMkLst>
        <pc:spChg chg="mod">
          <ac:chgData name="Tony Morrow" userId="579d89af-30d7-4730-8882-0eb6c4715793" providerId="ADAL" clId="{07977F23-BE4E-4ECA-8BBA-10766C332405}" dt="2019-07-26T02:52:21.870" v="1711" actId="20577"/>
          <ac:spMkLst>
            <pc:docMk/>
            <pc:sldMk cId="2824581518" sldId="302"/>
            <ac:spMk id="2" creationId="{F1828DB3-9680-447A-98D5-B72C8DB7E27E}"/>
          </ac:spMkLst>
        </pc:spChg>
        <pc:spChg chg="del">
          <ac:chgData name="Tony Morrow" userId="579d89af-30d7-4730-8882-0eb6c4715793" providerId="ADAL" clId="{07977F23-BE4E-4ECA-8BBA-10766C332405}" dt="2019-07-26T02:52:23.571" v="1712"/>
          <ac:spMkLst>
            <pc:docMk/>
            <pc:sldMk cId="2824581518" sldId="302"/>
            <ac:spMk id="3" creationId="{80885553-25C7-4B5F-80FF-8C5016380AF4}"/>
          </ac:spMkLst>
        </pc:spChg>
        <pc:spChg chg="add del mod">
          <ac:chgData name="Tony Morrow" userId="579d89af-30d7-4730-8882-0eb6c4715793" providerId="ADAL" clId="{07977F23-BE4E-4ECA-8BBA-10766C332405}" dt="2019-07-26T02:52:48.074" v="1716"/>
          <ac:spMkLst>
            <pc:docMk/>
            <pc:sldMk cId="2824581518" sldId="302"/>
            <ac:spMk id="7" creationId="{990350A9-49ED-41CF-A867-1E18DEC2424E}"/>
          </ac:spMkLst>
        </pc:spChg>
        <pc:picChg chg="add del mod">
          <ac:chgData name="Tony Morrow" userId="579d89af-30d7-4730-8882-0eb6c4715793" providerId="ADAL" clId="{07977F23-BE4E-4ECA-8BBA-10766C332405}" dt="2019-07-26T02:52:46.566" v="1715" actId="478"/>
          <ac:picMkLst>
            <pc:docMk/>
            <pc:sldMk cId="2824581518" sldId="302"/>
            <ac:picMk id="4" creationId="{97E3D524-0421-45A7-8A6C-D01742BAA3ED}"/>
          </ac:picMkLst>
        </pc:picChg>
        <pc:picChg chg="add del">
          <ac:chgData name="Tony Morrow" userId="579d89af-30d7-4730-8882-0eb6c4715793" providerId="ADAL" clId="{07977F23-BE4E-4ECA-8BBA-10766C332405}" dt="2019-07-26T02:52:45.256" v="1714"/>
          <ac:picMkLst>
            <pc:docMk/>
            <pc:sldMk cId="2824581518" sldId="302"/>
            <ac:picMk id="5" creationId="{72EC350C-A482-4B9A-AAC9-A6D7CFFDA109}"/>
          </ac:picMkLst>
        </pc:picChg>
        <pc:picChg chg="add mod">
          <ac:chgData name="Tony Morrow" userId="579d89af-30d7-4730-8882-0eb6c4715793" providerId="ADAL" clId="{07977F23-BE4E-4ECA-8BBA-10766C332405}" dt="2019-07-26T02:52:48.074" v="1716"/>
          <ac:picMkLst>
            <pc:docMk/>
            <pc:sldMk cId="2824581518" sldId="302"/>
            <ac:picMk id="8" creationId="{EDB4C8A3-9AF2-4949-88EA-A7AC4F53D532}"/>
          </ac:picMkLst>
        </pc:picChg>
      </pc:sldChg>
      <pc:sldChg chg="addSp delSp modSp add modAnim">
        <pc:chgData name="Tony Morrow" userId="579d89af-30d7-4730-8882-0eb6c4715793" providerId="ADAL" clId="{07977F23-BE4E-4ECA-8BBA-10766C332405}" dt="2019-07-26T02:57:14.767" v="1855"/>
        <pc:sldMkLst>
          <pc:docMk/>
          <pc:sldMk cId="3712088872" sldId="303"/>
        </pc:sldMkLst>
        <pc:spChg chg="mod">
          <ac:chgData name="Tony Morrow" userId="579d89af-30d7-4730-8882-0eb6c4715793" providerId="ADAL" clId="{07977F23-BE4E-4ECA-8BBA-10766C332405}" dt="2019-07-26T02:53:59.154" v="1747" actId="20577"/>
          <ac:spMkLst>
            <pc:docMk/>
            <pc:sldMk cId="3712088872" sldId="303"/>
            <ac:spMk id="2" creationId="{BE4058DD-135D-425D-BEF9-71E2DD389F71}"/>
          </ac:spMkLst>
        </pc:spChg>
        <pc:spChg chg="del">
          <ac:chgData name="Tony Morrow" userId="579d89af-30d7-4730-8882-0eb6c4715793" providerId="ADAL" clId="{07977F23-BE4E-4ECA-8BBA-10766C332405}" dt="2019-07-26T02:54:00.336" v="1748"/>
          <ac:spMkLst>
            <pc:docMk/>
            <pc:sldMk cId="3712088872" sldId="303"/>
            <ac:spMk id="3" creationId="{568306FA-615F-49F3-94A0-4184E8A86446}"/>
          </ac:spMkLst>
        </pc:spChg>
        <pc:picChg chg="add mod">
          <ac:chgData name="Tony Morrow" userId="579d89af-30d7-4730-8882-0eb6c4715793" providerId="ADAL" clId="{07977F23-BE4E-4ECA-8BBA-10766C332405}" dt="2019-07-26T02:54:00.336" v="1748"/>
          <ac:picMkLst>
            <pc:docMk/>
            <pc:sldMk cId="3712088872" sldId="303"/>
            <ac:picMk id="4" creationId="{38F8FD38-AF7A-409B-ABDF-E20B1677D90B}"/>
          </ac:picMkLst>
        </pc:picChg>
      </pc:sldChg>
      <pc:sldChg chg="addSp delSp modSp add modAnim">
        <pc:chgData name="Tony Morrow" userId="579d89af-30d7-4730-8882-0eb6c4715793" providerId="ADAL" clId="{07977F23-BE4E-4ECA-8BBA-10766C332405}" dt="2019-07-26T02:57:17.175" v="1856"/>
        <pc:sldMkLst>
          <pc:docMk/>
          <pc:sldMk cId="2894089914" sldId="304"/>
        </pc:sldMkLst>
        <pc:spChg chg="mod">
          <ac:chgData name="Tony Morrow" userId="579d89af-30d7-4730-8882-0eb6c4715793" providerId="ADAL" clId="{07977F23-BE4E-4ECA-8BBA-10766C332405}" dt="2019-07-26T02:54:14.626" v="1785" actId="20577"/>
          <ac:spMkLst>
            <pc:docMk/>
            <pc:sldMk cId="2894089914" sldId="304"/>
            <ac:spMk id="2" creationId="{2EA94BDC-CDA4-4BA2-A86E-269FAE1A9DCF}"/>
          </ac:spMkLst>
        </pc:spChg>
        <pc:spChg chg="del">
          <ac:chgData name="Tony Morrow" userId="579d89af-30d7-4730-8882-0eb6c4715793" providerId="ADAL" clId="{07977F23-BE4E-4ECA-8BBA-10766C332405}" dt="2019-07-26T02:54:28.526" v="1786"/>
          <ac:spMkLst>
            <pc:docMk/>
            <pc:sldMk cId="2894089914" sldId="304"/>
            <ac:spMk id="3" creationId="{48C2F5B6-4A2E-43C2-A958-A5A9BD14EB2A}"/>
          </ac:spMkLst>
        </pc:spChg>
        <pc:picChg chg="add">
          <ac:chgData name="Tony Morrow" userId="579d89af-30d7-4730-8882-0eb6c4715793" providerId="ADAL" clId="{07977F23-BE4E-4ECA-8BBA-10766C332405}" dt="2019-07-26T02:54:28.526" v="1786"/>
          <ac:picMkLst>
            <pc:docMk/>
            <pc:sldMk cId="2894089914" sldId="304"/>
            <ac:picMk id="4" creationId="{2718EE66-5C10-4A56-9187-9BD572735385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2:58:08.712" v="1861"/>
        <pc:sldMkLst>
          <pc:docMk/>
          <pc:sldMk cId="3549317755" sldId="305"/>
        </pc:sldMkLst>
        <pc:spChg chg="mod">
          <ac:chgData name="Tony Morrow" userId="579d89af-30d7-4730-8882-0eb6c4715793" providerId="ADAL" clId="{07977F23-BE4E-4ECA-8BBA-10766C332405}" dt="2019-07-26T02:57:36.756" v="1857" actId="6549"/>
          <ac:spMkLst>
            <pc:docMk/>
            <pc:sldMk cId="3549317755" sldId="305"/>
            <ac:spMk id="2" creationId="{5FBD7F9E-BF05-448A-A165-8856A0308D60}"/>
          </ac:spMkLst>
        </pc:spChg>
        <pc:spChg chg="del">
          <ac:chgData name="Tony Morrow" userId="579d89af-30d7-4730-8882-0eb6c4715793" providerId="ADAL" clId="{07977F23-BE4E-4ECA-8BBA-10766C332405}" dt="2019-07-26T02:55:24.146" v="1821"/>
          <ac:spMkLst>
            <pc:docMk/>
            <pc:sldMk cId="3549317755" sldId="305"/>
            <ac:spMk id="3" creationId="{806FB601-8013-413B-B971-0ABBEF18CD16}"/>
          </ac:spMkLst>
        </pc:spChg>
        <pc:spChg chg="add del mod">
          <ac:chgData name="Tony Morrow" userId="579d89af-30d7-4730-8882-0eb6c4715793" providerId="ADAL" clId="{07977F23-BE4E-4ECA-8BBA-10766C332405}" dt="2019-07-26T02:58:08.712" v="1861"/>
          <ac:spMkLst>
            <pc:docMk/>
            <pc:sldMk cId="3549317755" sldId="305"/>
            <ac:spMk id="6" creationId="{121B6F2B-0A97-47BB-A01F-D465FD0E2D85}"/>
          </ac:spMkLst>
        </pc:spChg>
        <pc:picChg chg="add del mod">
          <ac:chgData name="Tony Morrow" userId="579d89af-30d7-4730-8882-0eb6c4715793" providerId="ADAL" clId="{07977F23-BE4E-4ECA-8BBA-10766C332405}" dt="2019-07-26T02:58:06.083" v="1858" actId="478"/>
          <ac:picMkLst>
            <pc:docMk/>
            <pc:sldMk cId="3549317755" sldId="305"/>
            <ac:picMk id="4" creationId="{F4A2353C-C83A-4C34-A729-6064D9BE3CD5}"/>
          </ac:picMkLst>
        </pc:picChg>
        <pc:picChg chg="add del">
          <ac:chgData name="Tony Morrow" userId="579d89af-30d7-4730-8882-0eb6c4715793" providerId="ADAL" clId="{07977F23-BE4E-4ECA-8BBA-10766C332405}" dt="2019-07-26T02:58:07.664" v="1860"/>
          <ac:picMkLst>
            <pc:docMk/>
            <pc:sldMk cId="3549317755" sldId="305"/>
            <ac:picMk id="7" creationId="{F70159E9-5F5F-4565-931A-7E81D6347093}"/>
          </ac:picMkLst>
        </pc:picChg>
        <pc:picChg chg="add mod">
          <ac:chgData name="Tony Morrow" userId="579d89af-30d7-4730-8882-0eb6c4715793" providerId="ADAL" clId="{07977F23-BE4E-4ECA-8BBA-10766C332405}" dt="2019-07-26T02:58:08.712" v="1861"/>
          <ac:picMkLst>
            <pc:docMk/>
            <pc:sldMk cId="3549317755" sldId="305"/>
            <ac:picMk id="8" creationId="{8C7678D5-53D5-48F0-A0F1-E968273A5407}"/>
          </ac:picMkLst>
        </pc:picChg>
      </pc:sldChg>
      <pc:sldChg chg="addSp delSp modSp add ord">
        <pc:chgData name="Tony Morrow" userId="579d89af-30d7-4730-8882-0eb6c4715793" providerId="ADAL" clId="{07977F23-BE4E-4ECA-8BBA-10766C332405}" dt="2019-07-26T02:56:46.971" v="1854"/>
        <pc:sldMkLst>
          <pc:docMk/>
          <pc:sldMk cId="3467087258" sldId="306"/>
        </pc:sldMkLst>
        <pc:spChg chg="mod">
          <ac:chgData name="Tony Morrow" userId="579d89af-30d7-4730-8882-0eb6c4715793" providerId="ADAL" clId="{07977F23-BE4E-4ECA-8BBA-10766C332405}" dt="2019-07-26T02:56:28.598" v="1852" actId="6549"/>
          <ac:spMkLst>
            <pc:docMk/>
            <pc:sldMk cId="3467087258" sldId="306"/>
            <ac:spMk id="2" creationId="{5FBD7F9E-BF05-448A-A165-8856A0308D60}"/>
          </ac:spMkLst>
        </pc:spChg>
        <pc:spChg chg="add del mod">
          <ac:chgData name="Tony Morrow" userId="579d89af-30d7-4730-8882-0eb6c4715793" providerId="ADAL" clId="{07977F23-BE4E-4ECA-8BBA-10766C332405}" dt="2019-07-26T02:56:45.164" v="1853"/>
          <ac:spMkLst>
            <pc:docMk/>
            <pc:sldMk cId="3467087258" sldId="306"/>
            <ac:spMk id="5" creationId="{C316E660-1C82-48B8-B8E0-F374BF7D9CAA}"/>
          </ac:spMkLst>
        </pc:spChg>
        <pc:picChg chg="del">
          <ac:chgData name="Tony Morrow" userId="579d89af-30d7-4730-8882-0eb6c4715793" providerId="ADAL" clId="{07977F23-BE4E-4ECA-8BBA-10766C332405}" dt="2019-07-26T02:56:11.585" v="1851" actId="478"/>
          <ac:picMkLst>
            <pc:docMk/>
            <pc:sldMk cId="3467087258" sldId="306"/>
            <ac:picMk id="4" creationId="{F4A2353C-C83A-4C34-A729-6064D9BE3CD5}"/>
          </ac:picMkLst>
        </pc:picChg>
        <pc:picChg chg="add mod">
          <ac:chgData name="Tony Morrow" userId="579d89af-30d7-4730-8882-0eb6c4715793" providerId="ADAL" clId="{07977F23-BE4E-4ECA-8BBA-10766C332405}" dt="2019-07-26T02:56:45.164" v="1853"/>
          <ac:picMkLst>
            <pc:docMk/>
            <pc:sldMk cId="3467087258" sldId="306"/>
            <ac:picMk id="6" creationId="{D088FEC7-C803-4620-AEB6-99C372F047AC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3:05:28.738" v="1894" actId="1076"/>
        <pc:sldMkLst>
          <pc:docMk/>
          <pc:sldMk cId="281256872" sldId="307"/>
        </pc:sldMkLst>
        <pc:spChg chg="del">
          <ac:chgData name="Tony Morrow" userId="579d89af-30d7-4730-8882-0eb6c4715793" providerId="ADAL" clId="{07977F23-BE4E-4ECA-8BBA-10766C332405}" dt="2019-07-26T03:00:43.737" v="1863"/>
          <ac:spMkLst>
            <pc:docMk/>
            <pc:sldMk cId="281256872" sldId="307"/>
            <ac:spMk id="3" creationId="{D2FDF135-5930-4597-8D6A-90BD052A14BF}"/>
          </ac:spMkLst>
        </pc:spChg>
        <pc:spChg chg="add del mod">
          <ac:chgData name="Tony Morrow" userId="579d89af-30d7-4730-8882-0eb6c4715793" providerId="ADAL" clId="{07977F23-BE4E-4ECA-8BBA-10766C332405}" dt="2019-07-26T03:05:08.390" v="1890"/>
          <ac:spMkLst>
            <pc:docMk/>
            <pc:sldMk cId="281256872" sldId="307"/>
            <ac:spMk id="6" creationId="{38B11E52-C799-4A02-AD34-938550FFEDB3}"/>
          </ac:spMkLst>
        </pc:spChg>
        <pc:picChg chg="add del mod">
          <ac:chgData name="Tony Morrow" userId="579d89af-30d7-4730-8882-0eb6c4715793" providerId="ADAL" clId="{07977F23-BE4E-4ECA-8BBA-10766C332405}" dt="2019-07-26T03:05:07.215" v="1889" actId="478"/>
          <ac:picMkLst>
            <pc:docMk/>
            <pc:sldMk cId="281256872" sldId="307"/>
            <ac:picMk id="4" creationId="{1CEE3388-218F-4A78-94DA-DBB89028A9C5}"/>
          </ac:picMkLst>
        </pc:picChg>
        <pc:picChg chg="add mod">
          <ac:chgData name="Tony Morrow" userId="579d89af-30d7-4730-8882-0eb6c4715793" providerId="ADAL" clId="{07977F23-BE4E-4ECA-8BBA-10766C332405}" dt="2019-07-26T03:05:28.738" v="1894" actId="1076"/>
          <ac:picMkLst>
            <pc:docMk/>
            <pc:sldMk cId="281256872" sldId="307"/>
            <ac:picMk id="7" creationId="{8B7E189E-31A0-48A7-B2E1-F0F7522CBA4D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3:02:25.789" v="1873" actId="1076"/>
        <pc:sldMkLst>
          <pc:docMk/>
          <pc:sldMk cId="3375588361" sldId="308"/>
        </pc:sldMkLst>
        <pc:spChg chg="del">
          <ac:chgData name="Tony Morrow" userId="579d89af-30d7-4730-8882-0eb6c4715793" providerId="ADAL" clId="{07977F23-BE4E-4ECA-8BBA-10766C332405}" dt="2019-07-26T03:02:12.673" v="1869"/>
          <ac:spMkLst>
            <pc:docMk/>
            <pc:sldMk cId="3375588361" sldId="308"/>
            <ac:spMk id="3" creationId="{44E04035-DCDD-4B29-B45A-6873D19E90C3}"/>
          </ac:spMkLst>
        </pc:spChg>
        <pc:picChg chg="add mod">
          <ac:chgData name="Tony Morrow" userId="579d89af-30d7-4730-8882-0eb6c4715793" providerId="ADAL" clId="{07977F23-BE4E-4ECA-8BBA-10766C332405}" dt="2019-07-26T03:02:25.789" v="1873" actId="1076"/>
          <ac:picMkLst>
            <pc:docMk/>
            <pc:sldMk cId="3375588361" sldId="308"/>
            <ac:picMk id="4" creationId="{4C683372-52A4-4029-94FE-AB8F6405C12D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3:04:48.426" v="1888" actId="1076"/>
        <pc:sldMkLst>
          <pc:docMk/>
          <pc:sldMk cId="1334655742" sldId="309"/>
        </pc:sldMkLst>
        <pc:spChg chg="del">
          <ac:chgData name="Tony Morrow" userId="579d89af-30d7-4730-8882-0eb6c4715793" providerId="ADAL" clId="{07977F23-BE4E-4ECA-8BBA-10766C332405}" dt="2019-07-26T03:03:21.544" v="1877"/>
          <ac:spMkLst>
            <pc:docMk/>
            <pc:sldMk cId="1334655742" sldId="309"/>
            <ac:spMk id="3" creationId="{CE119284-6AAA-463D-860D-7CE754382BD5}"/>
          </ac:spMkLst>
        </pc:spChg>
        <pc:picChg chg="add del">
          <ac:chgData name="Tony Morrow" userId="579d89af-30d7-4730-8882-0eb6c4715793" providerId="ADAL" clId="{07977F23-BE4E-4ECA-8BBA-10766C332405}" dt="2019-07-26T03:03:20.293" v="1876"/>
          <ac:picMkLst>
            <pc:docMk/>
            <pc:sldMk cId="1334655742" sldId="309"/>
            <ac:picMk id="4" creationId="{AFA1CD8C-57E2-4BD2-8BFD-D6AB97EC4A2E}"/>
          </ac:picMkLst>
        </pc:picChg>
        <pc:picChg chg="add mod">
          <ac:chgData name="Tony Morrow" userId="579d89af-30d7-4730-8882-0eb6c4715793" providerId="ADAL" clId="{07977F23-BE4E-4ECA-8BBA-10766C332405}" dt="2019-07-26T03:04:48.426" v="1888" actId="1076"/>
          <ac:picMkLst>
            <pc:docMk/>
            <pc:sldMk cId="1334655742" sldId="309"/>
            <ac:picMk id="5" creationId="{31ECBE05-14E2-412A-A878-EE40E52AB5FF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3:07:06.577" v="1901" actId="1076"/>
        <pc:sldMkLst>
          <pc:docMk/>
          <pc:sldMk cId="213800548" sldId="310"/>
        </pc:sldMkLst>
        <pc:spChg chg="del">
          <ac:chgData name="Tony Morrow" userId="579d89af-30d7-4730-8882-0eb6c4715793" providerId="ADAL" clId="{07977F23-BE4E-4ECA-8BBA-10766C332405}" dt="2019-07-26T03:06:44.194" v="1896"/>
          <ac:spMkLst>
            <pc:docMk/>
            <pc:sldMk cId="213800548" sldId="310"/>
            <ac:spMk id="3" creationId="{D156EB19-8924-4CF6-9318-B4B99227314B}"/>
          </ac:spMkLst>
        </pc:spChg>
        <pc:picChg chg="add mod">
          <ac:chgData name="Tony Morrow" userId="579d89af-30d7-4730-8882-0eb6c4715793" providerId="ADAL" clId="{07977F23-BE4E-4ECA-8BBA-10766C332405}" dt="2019-07-26T03:07:06.577" v="1901" actId="1076"/>
          <ac:picMkLst>
            <pc:docMk/>
            <pc:sldMk cId="213800548" sldId="310"/>
            <ac:picMk id="4" creationId="{55612384-215C-45EC-901E-03F2389D7647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3:08:04.056" v="1904" actId="1076"/>
        <pc:sldMkLst>
          <pc:docMk/>
          <pc:sldMk cId="3826324782" sldId="311"/>
        </pc:sldMkLst>
        <pc:spChg chg="del">
          <ac:chgData name="Tony Morrow" userId="579d89af-30d7-4730-8882-0eb6c4715793" providerId="ADAL" clId="{07977F23-BE4E-4ECA-8BBA-10766C332405}" dt="2019-07-26T03:07:58.625" v="1903"/>
          <ac:spMkLst>
            <pc:docMk/>
            <pc:sldMk cId="3826324782" sldId="311"/>
            <ac:spMk id="3" creationId="{3587456F-3D6E-422C-BF9E-A08F055526EF}"/>
          </ac:spMkLst>
        </pc:spChg>
        <pc:picChg chg="add mod">
          <ac:chgData name="Tony Morrow" userId="579d89af-30d7-4730-8882-0eb6c4715793" providerId="ADAL" clId="{07977F23-BE4E-4ECA-8BBA-10766C332405}" dt="2019-07-26T03:08:04.056" v="1904" actId="1076"/>
          <ac:picMkLst>
            <pc:docMk/>
            <pc:sldMk cId="3826324782" sldId="311"/>
            <ac:picMk id="4" creationId="{5F1CAA85-789A-45A3-8974-5A5A9A9BFD9C}"/>
          </ac:picMkLst>
        </pc:picChg>
      </pc:sldChg>
      <pc:sldChg chg="addSp delSp modSp add">
        <pc:chgData name="Tony Morrow" userId="579d89af-30d7-4730-8882-0eb6c4715793" providerId="ADAL" clId="{07977F23-BE4E-4ECA-8BBA-10766C332405}" dt="2019-07-26T03:10:57.595" v="1909" actId="1076"/>
        <pc:sldMkLst>
          <pc:docMk/>
          <pc:sldMk cId="4010792624" sldId="312"/>
        </pc:sldMkLst>
        <pc:spChg chg="del">
          <ac:chgData name="Tony Morrow" userId="579d89af-30d7-4730-8882-0eb6c4715793" providerId="ADAL" clId="{07977F23-BE4E-4ECA-8BBA-10766C332405}" dt="2019-07-26T03:10:47.221" v="1906"/>
          <ac:spMkLst>
            <pc:docMk/>
            <pc:sldMk cId="4010792624" sldId="312"/>
            <ac:spMk id="3" creationId="{0F3B1BB1-BE05-49A5-9075-BCE92486B890}"/>
          </ac:spMkLst>
        </pc:spChg>
        <pc:picChg chg="add mod">
          <ac:chgData name="Tony Morrow" userId="579d89af-30d7-4730-8882-0eb6c4715793" providerId="ADAL" clId="{07977F23-BE4E-4ECA-8BBA-10766C332405}" dt="2019-07-26T03:10:57.595" v="1909" actId="1076"/>
          <ac:picMkLst>
            <pc:docMk/>
            <pc:sldMk cId="4010792624" sldId="312"/>
            <ac:picMk id="4" creationId="{F60124C4-B2F3-46F4-B845-0CE1748A1C43}"/>
          </ac:picMkLst>
        </pc:picChg>
      </pc:sldChg>
    </pc:docChg>
  </pc:docChgLst>
  <pc:docChgLst>
    <pc:chgData name="Tony Morrow" userId="579d89af-30d7-4730-8882-0eb6c4715793" providerId="ADAL" clId="{248AF66A-50B5-49DB-9B8F-853232FACBE0}"/>
    <pc:docChg chg="custSel addSld modSld">
      <pc:chgData name="Tony Morrow" userId="579d89af-30d7-4730-8882-0eb6c4715793" providerId="ADAL" clId="{248AF66A-50B5-49DB-9B8F-853232FACBE0}" dt="2019-07-25T15:30:47.552" v="3"/>
      <pc:docMkLst>
        <pc:docMk/>
      </pc:docMkLst>
      <pc:sldChg chg="delSp modSp add modTransition delAnim">
        <pc:chgData name="Tony Morrow" userId="579d89af-30d7-4730-8882-0eb6c4715793" providerId="ADAL" clId="{248AF66A-50B5-49DB-9B8F-853232FACBE0}" dt="2019-07-25T15:30:47.552" v="3"/>
        <pc:sldMkLst>
          <pc:docMk/>
          <pc:sldMk cId="4076140419" sldId="296"/>
        </pc:sldMkLst>
        <pc:picChg chg="del">
          <ac:chgData name="Tony Morrow" userId="579d89af-30d7-4730-8882-0eb6c4715793" providerId="ADAL" clId="{248AF66A-50B5-49DB-9B8F-853232FACBE0}" dt="2019-07-25T15:30:29.870" v="2" actId="478"/>
          <ac:picMkLst>
            <pc:docMk/>
            <pc:sldMk cId="4076140419" sldId="296"/>
            <ac:picMk id="4" creationId="{9B579AB1-62BC-4D4B-B4C4-181EB3BC6205}"/>
          </ac:picMkLst>
        </pc:picChg>
        <pc:picChg chg="ord">
          <ac:chgData name="Tony Morrow" userId="579d89af-30d7-4730-8882-0eb6c4715793" providerId="ADAL" clId="{248AF66A-50B5-49DB-9B8F-853232FACBE0}" dt="2019-07-25T15:30:24.417" v="1" actId="171"/>
          <ac:picMkLst>
            <pc:docMk/>
            <pc:sldMk cId="4076140419" sldId="296"/>
            <ac:picMk id="5" creationId="{0B8FC92E-8230-43D1-95F1-473366309E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9C001-6ABB-48C9-B587-460094E1022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FFB9F-C3B0-44EF-8537-6B2CECE51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7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https://docs.microsoft.com/en-us/sccm/core/understand/introduction</a:t>
            </a:r>
          </a:p>
          <a:p>
            <a:endParaRPr lang="en-US"/>
          </a:p>
          <a:p>
            <a:r>
              <a:rPr lang="en-US"/>
              <a:t>https://docs.microsoft.com/en-us/windows/client-management/manage-windows-10-in-your-organization-modern-management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52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1. https://techcommunity.microsoft.com/t5/Configuration-Manager-Archive/Configuration-Manager-Distribution-Points-and-Windows-Server/ba-p/273385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07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0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7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40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4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https://docs.microsoft.com/en-us/sccm/core/servers/deploy/configure/configure-role-based-administration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https://www.scconfigmgr.com/modern-driver-management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2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https://www.scconfigmgr.com/modern-driver-management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2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https://www.scconfigmgr.com/modern-driver-management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FFB9F-C3B0-44EF-8537-6B2CECE510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52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3" y="274649"/>
            <a:ext cx="645707" cy="947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482904"/>
            <a:ext cx="12192000" cy="3994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486697" y="6550327"/>
            <a:ext cx="396085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75" b="1">
                <a:solidFill>
                  <a:schemeClr val="bg1"/>
                </a:solidFill>
                <a:latin typeface="Arial"/>
                <a:cs typeface="Arial"/>
              </a:rPr>
              <a:t>EXPLORE THE WORLD. START WITHIN.</a:t>
            </a:r>
          </a:p>
        </p:txBody>
      </p:sp>
    </p:spTree>
    <p:extLst>
      <p:ext uri="{BB962C8B-B14F-4D97-AF65-F5344CB8AC3E}">
        <p14:creationId xmlns:p14="http://schemas.microsoft.com/office/powerpoint/2010/main" val="42220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49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669373"/>
            <a:ext cx="2743200" cy="4456790"/>
          </a:xfrm>
        </p:spPr>
        <p:txBody>
          <a:bodyPr vert="eaVert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69373"/>
            <a:ext cx="8026400" cy="44567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682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517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384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9116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0925"/>
            <a:ext cx="5386917" cy="334532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79116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430925"/>
            <a:ext cx="5389033" cy="334532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085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630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05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710339"/>
            <a:ext cx="6815667" cy="44158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710339"/>
            <a:ext cx="4011084" cy="4415824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82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460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15157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5953" y="274649"/>
            <a:ext cx="645707" cy="94706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482904"/>
            <a:ext cx="12192000" cy="399426"/>
          </a:xfrm>
          <a:prstGeom prst="rect">
            <a:avLst/>
          </a:prstGeom>
          <a:solidFill>
            <a:srgbClr val="52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486697" y="6550327"/>
            <a:ext cx="3960851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75" b="1">
                <a:solidFill>
                  <a:schemeClr val="bg1"/>
                </a:solidFill>
                <a:latin typeface="Arial"/>
                <a:cs typeface="Arial"/>
              </a:rPr>
              <a:t>EXPLORE THE WORLD. START WITHIN.</a:t>
            </a:r>
          </a:p>
        </p:txBody>
      </p:sp>
    </p:spTree>
    <p:extLst>
      <p:ext uri="{BB962C8B-B14F-4D97-AF65-F5344CB8AC3E}">
        <p14:creationId xmlns:p14="http://schemas.microsoft.com/office/powerpoint/2010/main" val="20539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configmgr.com/modern-driver-management/" TargetMode="External"/><Relationship Id="rId3" Type="http://schemas.openxmlformats.org/officeDocument/2006/relationships/hyperlink" Target="https://prajwaldesai.com/sccm-2012-r2-step-by-step-guide/" TargetMode="External"/><Relationship Id="rId7" Type="http://schemas.openxmlformats.org/officeDocument/2006/relationships/hyperlink" Target="http://www.scconfigmgr.com/driver-automation-tool/" TargetMode="External"/><Relationship Id="rId12" Type="http://schemas.openxmlformats.org/officeDocument/2006/relationships/hyperlink" Target="https://docs.microsoft.com/en-us/sccm/" TargetMode="External"/><Relationship Id="rId2" Type="http://schemas.openxmlformats.org/officeDocument/2006/relationships/hyperlink" Target="https://prajwaldesa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configmgr.com/" TargetMode="External"/><Relationship Id="rId11" Type="http://schemas.openxmlformats.org/officeDocument/2006/relationships/hyperlink" Target="https://deploymentresearch.com/" TargetMode="External"/><Relationship Id="rId5" Type="http://schemas.openxmlformats.org/officeDocument/2006/relationships/hyperlink" Target="https://www.systemcenterdudes.com/step-by-step-sccm-1802-upgrade-guide/" TargetMode="External"/><Relationship Id="rId10" Type="http://schemas.openxmlformats.org/officeDocument/2006/relationships/hyperlink" Target="https://deploymentbunny.com/" TargetMode="External"/><Relationship Id="rId4" Type="http://schemas.openxmlformats.org/officeDocument/2006/relationships/hyperlink" Target="https://www.prajwaldesai.com/sccm-current-branch-guides/" TargetMode="External"/><Relationship Id="rId9" Type="http://schemas.openxmlformats.org/officeDocument/2006/relationships/hyperlink" Target="https://www.scconfigmgr.com/modern-bios-management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FEEE9-4D05-4839-B9B2-44301CB08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What’s New in Configuration Manager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70DF49-90E6-4123-8F94-A1BD7B145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LouMug</a:t>
            </a:r>
            <a:endParaRPr lang="en-US"/>
          </a:p>
          <a:p>
            <a:r>
              <a:rPr lang="en-US"/>
              <a:t>July 2019</a:t>
            </a:r>
          </a:p>
        </p:txBody>
      </p:sp>
    </p:spTree>
    <p:extLst>
      <p:ext uri="{BB962C8B-B14F-4D97-AF65-F5344CB8AC3E}">
        <p14:creationId xmlns:p14="http://schemas.microsoft.com/office/powerpoint/2010/main" val="1192702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A6B0-252D-4ECA-BDBA-052F4604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has changed when compared to 2012?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36D5-367C-4105-8D63-21459072D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6"/>
            <a:ext cx="10972799" cy="4525963"/>
          </a:xfrm>
        </p:spPr>
        <p:txBody>
          <a:bodyPr/>
          <a:lstStyle/>
          <a:p>
            <a:r>
              <a:rPr lang="en-US"/>
              <a:t>CHILD TASK SEQUENCES!!!!!!!!!!!!!!!!!!!!!!!! </a:t>
            </a:r>
            <a:r>
              <a:rPr lang="en-US" b="1"/>
              <a:t>(1710)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8C52-9B9E-4AAC-8BCF-AEA80D0800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03600" y="2295919"/>
            <a:ext cx="5384800" cy="22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29F2-91A6-4B2F-8E56-869B796B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has changed when compared to 2012?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D323-22D1-4AF8-887A-3E565208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Real-time management </a:t>
            </a:r>
            <a:r>
              <a:rPr lang="en-US" b="1"/>
              <a:t>(1806)</a:t>
            </a:r>
          </a:p>
          <a:p>
            <a:pPr lvl="1"/>
            <a:r>
              <a:rPr lang="en-US"/>
              <a:t>New tool called </a:t>
            </a:r>
            <a:r>
              <a:rPr lang="en-US" err="1"/>
              <a:t>CMPivot</a:t>
            </a:r>
            <a:r>
              <a:rPr lang="en-US"/>
              <a:t> can execute against clients in real-time to retrieve information</a:t>
            </a:r>
          </a:p>
          <a:p>
            <a:pPr lvl="1"/>
            <a:r>
              <a:rPr lang="en-US"/>
              <a:t>Execute PowerShell scripts against clients in real-time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0409DC-6377-480D-B114-9E2B74CF4223}"/>
              </a:ext>
            </a:extLst>
          </p:cNvPr>
          <p:cNvGrpSpPr/>
          <p:nvPr/>
        </p:nvGrpSpPr>
        <p:grpSpPr>
          <a:xfrm>
            <a:off x="1589315" y="2727172"/>
            <a:ext cx="9013371" cy="3608269"/>
            <a:chOff x="80072" y="1609505"/>
            <a:chExt cx="12031856" cy="4816642"/>
          </a:xfrm>
        </p:grpSpPr>
        <p:pic>
          <p:nvPicPr>
            <p:cNvPr id="27" name="Content Placeholder 3">
              <a:extLst>
                <a:ext uri="{FF2B5EF4-FFF2-40B4-BE49-F238E27FC236}">
                  <a16:creationId xmlns:a16="http://schemas.microsoft.com/office/drawing/2014/main" id="{45862EFD-99A9-4763-9B0B-EE14EDDBD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72" y="1609505"/>
              <a:ext cx="10972800" cy="304364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27F24-E789-4362-B046-646BD0060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2761" y="3578785"/>
              <a:ext cx="8889167" cy="284736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D1D76D-C0B3-49EC-9287-9DBF7D4DDDD0}"/>
                </a:ext>
              </a:extLst>
            </p:cNvPr>
            <p:cNvSpPr/>
            <p:nvPr/>
          </p:nvSpPr>
          <p:spPr>
            <a:xfrm>
              <a:off x="3957403" y="1836295"/>
              <a:ext cx="367259" cy="6071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19498FB-87DE-46ED-997F-9635A895C4CE}"/>
                </a:ext>
              </a:extLst>
            </p:cNvPr>
            <p:cNvCxnSpPr/>
            <p:nvPr/>
          </p:nvCxnSpPr>
          <p:spPr>
            <a:xfrm>
              <a:off x="4242216" y="2443397"/>
              <a:ext cx="614597" cy="132662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F5F37E-99BF-441D-B84B-7DA3960D588C}"/>
                </a:ext>
              </a:extLst>
            </p:cNvPr>
            <p:cNvSpPr/>
            <p:nvPr/>
          </p:nvSpPr>
          <p:spPr>
            <a:xfrm>
              <a:off x="2008682" y="4114800"/>
              <a:ext cx="1049311" cy="1873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C8BC52-52A5-490C-9670-FD3105F5A825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2533338" y="2443398"/>
              <a:ext cx="1424065" cy="16714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61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0776-3FED-4DDC-9A60-D228A798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has changed when compared to 2012?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E06D-6280-4BAC-8200-B48E13400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Phased deployments for OS and application installation </a:t>
            </a:r>
            <a:r>
              <a:rPr lang="en-US" b="1"/>
              <a:t>(1802/1806)</a:t>
            </a:r>
          </a:p>
          <a:p>
            <a:r>
              <a:rPr lang="en-US"/>
              <a:t>Usable PowerShell cmdlets </a:t>
            </a:r>
            <a:r>
              <a:rPr lang="en-US" b="1"/>
              <a:t>(1511)</a:t>
            </a:r>
          </a:p>
          <a:p>
            <a:r>
              <a:rPr lang="en-US"/>
              <a:t>Convert packages to applications </a:t>
            </a:r>
            <a:r>
              <a:rPr lang="en-US" b="1"/>
              <a:t>(1806)</a:t>
            </a:r>
          </a:p>
          <a:p>
            <a:r>
              <a:rPr lang="en-US"/>
              <a:t>Deploy Microsoft Store apps to clients </a:t>
            </a:r>
            <a:r>
              <a:rPr lang="en-US" b="1"/>
              <a:t>(1606/1610/1702)</a:t>
            </a:r>
          </a:p>
          <a:p>
            <a:r>
              <a:rPr lang="en-US"/>
              <a:t>Manage iOS volume-purchased apps </a:t>
            </a:r>
            <a:r>
              <a:rPr lang="en-US" b="1"/>
              <a:t>(1606)</a:t>
            </a:r>
          </a:p>
          <a:p>
            <a:r>
              <a:rPr lang="en-US"/>
              <a:t>New options for upgrading Windows 7/8.1 to 10 </a:t>
            </a:r>
            <a:r>
              <a:rPr lang="en-US" b="1"/>
              <a:t>(1511/1602)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2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7615-A296-424A-8D9D-98363169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has changed when compared to 2012?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CEC6-0F84-4266-895C-101711AE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Windows Defender ATP integration </a:t>
            </a:r>
            <a:r>
              <a:rPr lang="en-US" b="1"/>
              <a:t>(1606)</a:t>
            </a:r>
            <a:endParaRPr lang="en-US"/>
          </a:p>
          <a:p>
            <a:r>
              <a:rPr lang="en-US"/>
              <a:t>Manage Windows Defender App Guard </a:t>
            </a:r>
            <a:r>
              <a:rPr lang="en-US" b="1"/>
              <a:t>(1710)</a:t>
            </a:r>
            <a:endParaRPr lang="en-US"/>
          </a:p>
          <a:p>
            <a:r>
              <a:rPr lang="en-US"/>
              <a:t>Cloud management gateway for Internet-based clients </a:t>
            </a:r>
            <a:r>
              <a:rPr lang="en-US" b="1"/>
              <a:t>(1610)</a:t>
            </a:r>
            <a:endParaRPr lang="en-US"/>
          </a:p>
          <a:p>
            <a:r>
              <a:rPr lang="en-US"/>
              <a:t>Improved compliance rule building and remediation </a:t>
            </a:r>
            <a:r>
              <a:rPr lang="en-US" b="1"/>
              <a:t>(1511)</a:t>
            </a:r>
          </a:p>
          <a:p>
            <a:r>
              <a:rPr lang="en-US"/>
              <a:t>Windows 10 ARM support </a:t>
            </a:r>
            <a:r>
              <a:rPr lang="en-US" b="1"/>
              <a:t>(1710)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29F2-91A6-4B2F-8E56-869B796B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What’s new in Configuration Manager 1902?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D323-22D1-4AF8-887A-3E565208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8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B6F5-4079-454A-B78F-620B0B87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What’s new in Configuration Manager 1902?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B3DD5-6902-47C2-96E4-32290F3B0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6"/>
            <a:ext cx="10972800" cy="4525963"/>
          </a:xfrm>
        </p:spPr>
        <p:txBody>
          <a:bodyPr/>
          <a:lstStyle/>
          <a:p>
            <a:r>
              <a:rPr lang="en-US"/>
              <a:t>New Client Health Dashboard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FAEE8-6013-4042-9609-C6EF563F2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06"/>
          <a:stretch/>
        </p:blipFill>
        <p:spPr>
          <a:xfrm>
            <a:off x="1265274" y="2121780"/>
            <a:ext cx="9661451" cy="400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29F2-91A6-4B2F-8E56-869B796B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What’s new in Configuration Manager 1902?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D323-22D1-4AF8-887A-3E565208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Directly enter PowerShell code in a task sequence step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676D6-14F0-4A2C-B9CB-0F035A5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14" y="2068835"/>
            <a:ext cx="8459972" cy="40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29F2-91A6-4B2F-8E56-869B796B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/>
              <a:t>What’s new in Configuration Manager 1902?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7D323-22D1-4AF8-887A-3E565208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Client provisioning mode timeout</a:t>
            </a:r>
          </a:p>
          <a:p>
            <a:r>
              <a:rPr lang="en-US"/>
              <a:t>Replace client toast notifications with intrusive dialog boxes</a:t>
            </a:r>
          </a:p>
          <a:p>
            <a:r>
              <a:rPr lang="en-US"/>
              <a:t>Use </a:t>
            </a:r>
            <a:r>
              <a:rPr lang="en-US" err="1"/>
              <a:t>ConfigMgr</a:t>
            </a:r>
            <a:r>
              <a:rPr lang="en-US"/>
              <a:t> to redirect known folder to OneDrive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38F8-4D07-46FA-AAC5-37277CB6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Bellarmine uses Configuration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B44D4-D2D0-4AAD-A79B-BA9845C87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Brief History:</a:t>
            </a:r>
          </a:p>
          <a:p>
            <a:pPr lvl="1"/>
            <a:r>
              <a:rPr lang="en-US"/>
              <a:t>Using Configuration Manager since 2011</a:t>
            </a:r>
          </a:p>
          <a:p>
            <a:pPr lvl="1"/>
            <a:r>
              <a:rPr lang="en-US"/>
              <a:t>Started with Configuration Manager 2007 and used it up to the end of 2015</a:t>
            </a:r>
          </a:p>
          <a:p>
            <a:pPr lvl="1"/>
            <a:r>
              <a:rPr lang="en-US"/>
              <a:t>Transitioned to Configuration Manager (Current Branch) in early 2016</a:t>
            </a:r>
          </a:p>
          <a:p>
            <a:pPr lvl="1"/>
            <a:r>
              <a:rPr lang="en-US"/>
              <a:t>Upgrade every 4-8 months to the latest feature update (just like Windows and Office 365)</a:t>
            </a:r>
          </a:p>
        </p:txBody>
      </p:sp>
    </p:spTree>
    <p:extLst>
      <p:ext uri="{BB962C8B-B14F-4D97-AF65-F5344CB8AC3E}">
        <p14:creationId xmlns:p14="http://schemas.microsoft.com/office/powerpoint/2010/main" val="37228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5551-87B4-4E80-A6AD-0EAE1BDBA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9192126" cy="1143000"/>
          </a:xfrm>
        </p:spPr>
        <p:txBody>
          <a:bodyPr>
            <a:normAutofit/>
          </a:bodyPr>
          <a:lstStyle/>
          <a:p>
            <a:r>
              <a:rPr lang="en-US"/>
              <a:t>How Bellarmine uses Configuration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FC816-A6A8-4C2B-BF45-DC7B3E19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Bellarmine’s Configuration Manager Environment</a:t>
            </a:r>
          </a:p>
          <a:p>
            <a:pPr lvl="1"/>
            <a:r>
              <a:rPr lang="en-US"/>
              <a:t>Clients:</a:t>
            </a:r>
          </a:p>
          <a:p>
            <a:pPr lvl="2"/>
            <a:r>
              <a:rPr lang="en-US"/>
              <a:t>~1500 managed Windows desktops and laptops</a:t>
            </a:r>
          </a:p>
          <a:p>
            <a:pPr lvl="2"/>
            <a:r>
              <a:rPr lang="en-US"/>
              <a:t>~175 managed Windows servers</a:t>
            </a:r>
          </a:p>
          <a:p>
            <a:pPr lvl="2"/>
            <a:r>
              <a:rPr lang="en-US"/>
              <a:t>~4500 active users</a:t>
            </a:r>
          </a:p>
          <a:p>
            <a:pPr lvl="1"/>
            <a:r>
              <a:rPr lang="en-US"/>
              <a:t>Configuration Manager Servers</a:t>
            </a:r>
          </a:p>
          <a:p>
            <a:pPr lvl="2"/>
            <a:r>
              <a:rPr lang="en-US"/>
              <a:t>1x Windows Server 2012 R2</a:t>
            </a:r>
          </a:p>
          <a:p>
            <a:pPr lvl="2"/>
            <a:r>
              <a:rPr lang="en-US"/>
              <a:t>6 cores</a:t>
            </a:r>
          </a:p>
          <a:p>
            <a:pPr lvl="2"/>
            <a:r>
              <a:rPr lang="en-US"/>
              <a:t>16GB RAM</a:t>
            </a:r>
          </a:p>
          <a:p>
            <a:pPr lvl="2"/>
            <a:r>
              <a:rPr lang="en-US"/>
              <a:t>Almost 1TB of storage</a:t>
            </a:r>
          </a:p>
          <a:p>
            <a:pPr lvl="2"/>
            <a:r>
              <a:rPr lang="en-US"/>
              <a:t>Roles</a:t>
            </a:r>
          </a:p>
          <a:p>
            <a:pPr lvl="3"/>
            <a:r>
              <a:rPr lang="en-US"/>
              <a:t>Site Server</a:t>
            </a:r>
          </a:p>
          <a:p>
            <a:pPr lvl="3"/>
            <a:r>
              <a:rPr lang="en-US"/>
              <a:t>Management Point</a:t>
            </a:r>
          </a:p>
          <a:p>
            <a:pPr lvl="3"/>
            <a:r>
              <a:rPr lang="en-US"/>
              <a:t>Distribution Point</a:t>
            </a:r>
          </a:p>
          <a:p>
            <a:pPr lvl="3"/>
            <a:r>
              <a:rPr lang="en-US"/>
              <a:t>Database Server</a:t>
            </a:r>
          </a:p>
          <a:p>
            <a:pPr lvl="3"/>
            <a:r>
              <a:rPr lang="en-US"/>
              <a:t>Software Update Point</a:t>
            </a:r>
          </a:p>
          <a:p>
            <a:pPr lvl="3"/>
            <a:r>
              <a:rPr lang="en-US"/>
              <a:t>Reporting Server</a:t>
            </a:r>
          </a:p>
        </p:txBody>
      </p:sp>
    </p:spTree>
    <p:extLst>
      <p:ext uri="{BB962C8B-B14F-4D97-AF65-F5344CB8AC3E}">
        <p14:creationId xmlns:p14="http://schemas.microsoft.com/office/powerpoint/2010/main" val="251318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0342-85F9-443E-8440-C620E567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A08D-B1D3-4296-87F2-CA61631DB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Tony Morrow</a:t>
            </a:r>
          </a:p>
          <a:p>
            <a:r>
              <a:rPr lang="en-US"/>
              <a:t>Principal Solutions Architect</a:t>
            </a:r>
          </a:p>
          <a:p>
            <a:r>
              <a:rPr lang="en-US"/>
              <a:t>Bellarmine University</a:t>
            </a:r>
          </a:p>
          <a:p>
            <a:r>
              <a:rPr lang="en-US"/>
              <a:t>amorrow@bellarmine.edu</a:t>
            </a:r>
          </a:p>
          <a:p>
            <a:endParaRPr lang="en-US"/>
          </a:p>
          <a:p>
            <a:r>
              <a:rPr lang="en-US"/>
              <a:t>10 years working at Bellarmine</a:t>
            </a:r>
          </a:p>
          <a:p>
            <a:r>
              <a:rPr lang="en-US"/>
              <a:t>Focus</a:t>
            </a:r>
          </a:p>
          <a:p>
            <a:pPr lvl="1"/>
            <a:r>
              <a:rPr lang="en-US"/>
              <a:t>Networking</a:t>
            </a:r>
          </a:p>
          <a:p>
            <a:pPr lvl="1"/>
            <a:r>
              <a:rPr lang="en-US"/>
              <a:t>Wireless</a:t>
            </a:r>
          </a:p>
          <a:p>
            <a:pPr lvl="1"/>
            <a:r>
              <a:rPr lang="en-US"/>
              <a:t>Servers/Virtualization</a:t>
            </a:r>
          </a:p>
          <a:p>
            <a:pPr lvl="1"/>
            <a:r>
              <a:rPr lang="en-US"/>
              <a:t>Systems Integration</a:t>
            </a:r>
          </a:p>
          <a:p>
            <a:pPr lvl="1"/>
            <a:r>
              <a:rPr lang="en-US"/>
              <a:t>Problem Solving</a:t>
            </a:r>
          </a:p>
          <a:p>
            <a:pPr lvl="1"/>
            <a:r>
              <a:rPr lang="en-US"/>
              <a:t>PowerShell, PowerShell, PowerShell</a:t>
            </a:r>
          </a:p>
        </p:txBody>
      </p:sp>
    </p:spTree>
    <p:extLst>
      <p:ext uri="{BB962C8B-B14F-4D97-AF65-F5344CB8AC3E}">
        <p14:creationId xmlns:p14="http://schemas.microsoft.com/office/powerpoint/2010/main" val="286757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DE15-107B-4934-8599-405435E0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use Configuration Manager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4C15-0268-4410-A25A-2D82A24F5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Software Deployments and Updates</a:t>
            </a:r>
          </a:p>
          <a:p>
            <a:pPr lvl="1"/>
            <a:r>
              <a:rPr lang="en-US"/>
              <a:t>Build Applications instead of packages almost exclusively.</a:t>
            </a:r>
          </a:p>
          <a:p>
            <a:pPr lvl="2"/>
            <a:r>
              <a:rPr lang="en-US"/>
              <a:t>Icons in Software Center</a:t>
            </a:r>
          </a:p>
          <a:p>
            <a:pPr lvl="2"/>
            <a:r>
              <a:rPr lang="en-US"/>
              <a:t>Detection rule so installs don’t have to be re-run and possibly break something</a:t>
            </a:r>
          </a:p>
          <a:p>
            <a:pPr lvl="1"/>
            <a:r>
              <a:rPr lang="en-US"/>
              <a:t>Build new Applications every month for common software like Chrome, Flash, Firefox, etc.</a:t>
            </a:r>
          </a:p>
          <a:p>
            <a:pPr lvl="2"/>
            <a:r>
              <a:rPr lang="en-US"/>
              <a:t>Use PowerShell to help automate this process</a:t>
            </a:r>
          </a:p>
          <a:p>
            <a:pPr lvl="1"/>
            <a:r>
              <a:rPr lang="en-US"/>
              <a:t>Public computers install new software updates weekly</a:t>
            </a:r>
          </a:p>
          <a:p>
            <a:pPr lvl="1"/>
            <a:r>
              <a:rPr lang="en-US"/>
              <a:t>In the process of defining software updates for faculty/staff systems.</a:t>
            </a:r>
          </a:p>
        </p:txBody>
      </p:sp>
    </p:spTree>
    <p:extLst>
      <p:ext uri="{BB962C8B-B14F-4D97-AF65-F5344CB8AC3E}">
        <p14:creationId xmlns:p14="http://schemas.microsoft.com/office/powerpoint/2010/main" val="35950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5108-5278-4E4B-B884-5B4652A6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use Configuration Manager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B877-47C8-4B9E-ADD5-271D917BD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Desktop Imaging</a:t>
            </a:r>
          </a:p>
          <a:p>
            <a:pPr lvl="1"/>
            <a:r>
              <a:rPr lang="en-US"/>
              <a:t>Build fully customized “fat” images</a:t>
            </a:r>
          </a:p>
          <a:p>
            <a:pPr lvl="2"/>
            <a:r>
              <a:rPr lang="en-US"/>
              <a:t>Completely automated using task sequences</a:t>
            </a:r>
          </a:p>
          <a:p>
            <a:pPr lvl="1"/>
            <a:r>
              <a:rPr lang="en-US"/>
              <a:t>New out-of-box systems are PXE booted and imaged</a:t>
            </a:r>
          </a:p>
          <a:p>
            <a:pPr lvl="1"/>
            <a:r>
              <a:rPr lang="en-US"/>
              <a:t>Public use computers can be reimaged on demand or automated.</a:t>
            </a:r>
          </a:p>
          <a:p>
            <a:pPr lvl="2"/>
            <a:r>
              <a:rPr lang="en-US"/>
              <a:t>Standard “public” image take 1-2 hours to install</a:t>
            </a:r>
          </a:p>
          <a:p>
            <a:r>
              <a:rPr lang="en-US"/>
              <a:t>OS Upgrades</a:t>
            </a:r>
          </a:p>
          <a:p>
            <a:pPr lvl="1"/>
            <a:r>
              <a:rPr lang="en-US"/>
              <a:t>New feature of Configuration Manager</a:t>
            </a:r>
          </a:p>
          <a:p>
            <a:pPr lvl="1"/>
            <a:r>
              <a:rPr lang="en-US"/>
              <a:t>In place upgrade of Windows</a:t>
            </a:r>
          </a:p>
          <a:p>
            <a:pPr lvl="2"/>
            <a:r>
              <a:rPr lang="en-US"/>
              <a:t>Doesn’t affect user profile or existing applications</a:t>
            </a:r>
          </a:p>
          <a:p>
            <a:pPr lvl="1"/>
            <a:r>
              <a:rPr lang="en-US"/>
              <a:t>Process still being debugged</a:t>
            </a:r>
          </a:p>
          <a:p>
            <a:pPr lvl="2"/>
            <a:r>
              <a:rPr lang="en-US"/>
              <a:t>Intel video drivers and System Center Endpoint Protection are the two most common problems</a:t>
            </a:r>
          </a:p>
        </p:txBody>
      </p:sp>
    </p:spTree>
    <p:extLst>
      <p:ext uri="{BB962C8B-B14F-4D97-AF65-F5344CB8AC3E}">
        <p14:creationId xmlns:p14="http://schemas.microsoft.com/office/powerpoint/2010/main" val="36467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B33E-056E-421C-85A7-322EA6FCF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801" cy="1143000"/>
          </a:xfrm>
        </p:spPr>
        <p:txBody>
          <a:bodyPr>
            <a:normAutofit/>
          </a:bodyPr>
          <a:lstStyle/>
          <a:p>
            <a:r>
              <a:rPr lang="en-US"/>
              <a:t>How Bellarmine uses Configuration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52D16-DE04-401D-AF80-DEB92D595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Server OS Patching</a:t>
            </a:r>
          </a:p>
          <a:p>
            <a:pPr lvl="1"/>
            <a:r>
              <a:rPr lang="en-US"/>
              <a:t>Updates downloaded and deployed using Automatic Deployment Rules</a:t>
            </a:r>
          </a:p>
          <a:p>
            <a:pPr lvl="1"/>
            <a:r>
              <a:rPr lang="en-US"/>
              <a:t>Install happens at defined maintenance window</a:t>
            </a:r>
          </a:p>
          <a:p>
            <a:pPr lvl="2"/>
            <a:r>
              <a:rPr lang="en-US"/>
              <a:t>ERP: Every 3 months on the 4th Saturday</a:t>
            </a:r>
          </a:p>
          <a:p>
            <a:pPr lvl="2"/>
            <a:r>
              <a:rPr lang="en-US"/>
              <a:t>Everything Else: Every month on the 4</a:t>
            </a:r>
            <a:r>
              <a:rPr lang="en-US" baseline="30000"/>
              <a:t>th</a:t>
            </a:r>
            <a:r>
              <a:rPr lang="en-US"/>
              <a:t> Sunday</a:t>
            </a:r>
          </a:p>
          <a:p>
            <a:r>
              <a:rPr lang="en-US"/>
              <a:t>June 2019 updates occurred on 6/23/2019</a:t>
            </a:r>
          </a:p>
          <a:p>
            <a:pPr lvl="1"/>
            <a:r>
              <a:rPr lang="en-US"/>
              <a:t>3 out of ~150 servers failed</a:t>
            </a:r>
          </a:p>
          <a:p>
            <a:pPr lvl="2"/>
            <a:r>
              <a:rPr lang="en-US"/>
              <a:t>2x failures attributed to install timeout of Server 2016 Cumulative Update</a:t>
            </a:r>
          </a:p>
          <a:p>
            <a:pPr lvl="2"/>
            <a:r>
              <a:rPr lang="en-US"/>
              <a:t>1x failure due to insufficient disk space</a:t>
            </a:r>
          </a:p>
        </p:txBody>
      </p:sp>
    </p:spTree>
    <p:extLst>
      <p:ext uri="{BB962C8B-B14F-4D97-AF65-F5344CB8AC3E}">
        <p14:creationId xmlns:p14="http://schemas.microsoft.com/office/powerpoint/2010/main" val="284282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761C-7386-45E9-AE49-E29C6D96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>
            <a:normAutofit/>
          </a:bodyPr>
          <a:lstStyle/>
          <a:p>
            <a:r>
              <a:rPr lang="en-US"/>
              <a:t>How Bellarmine uses Configuration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0278D-ED7D-4A53-BE4D-7F3272F0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Reports</a:t>
            </a:r>
          </a:p>
          <a:p>
            <a:pPr lvl="1"/>
            <a:r>
              <a:rPr lang="en-US"/>
              <a:t>More for myself than IT</a:t>
            </a:r>
          </a:p>
          <a:p>
            <a:pPr lvl="1"/>
            <a:r>
              <a:rPr lang="en-US"/>
              <a:t>Uses SQL Server Reporting Services</a:t>
            </a:r>
          </a:p>
          <a:p>
            <a:pPr lvl="1"/>
            <a:r>
              <a:rPr lang="en-US"/>
              <a:t>ANYTHING in the Configuration Manager database can be surfaced%</a:t>
            </a:r>
          </a:p>
        </p:txBody>
      </p:sp>
    </p:spTree>
    <p:extLst>
      <p:ext uri="{BB962C8B-B14F-4D97-AF65-F5344CB8AC3E}">
        <p14:creationId xmlns:p14="http://schemas.microsoft.com/office/powerpoint/2010/main" val="529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automation</a:t>
            </a:r>
          </a:p>
          <a:p>
            <a:pPr lvl="1"/>
            <a:r>
              <a:rPr lang="en-US"/>
              <a:t>Use WQL queries to populate collections</a:t>
            </a:r>
          </a:p>
          <a:p>
            <a:pPr lvl="1"/>
            <a:r>
              <a:rPr lang="en-US"/>
              <a:t>Use PowerShell to execute repetitive tasks</a:t>
            </a:r>
          </a:p>
          <a:p>
            <a:pPr lvl="1"/>
            <a:r>
              <a:rPr lang="en-US"/>
              <a:t>Automate Software Updates</a:t>
            </a:r>
          </a:p>
          <a:p>
            <a:pPr lvl="1"/>
            <a:r>
              <a:rPr lang="en-US"/>
              <a:t>Don’t be afraid to use “Required” deployments to install software or task sequences</a:t>
            </a:r>
          </a:p>
        </p:txBody>
      </p:sp>
    </p:spTree>
    <p:extLst>
      <p:ext uri="{BB962C8B-B14F-4D97-AF65-F5344CB8AC3E}">
        <p14:creationId xmlns:p14="http://schemas.microsoft.com/office/powerpoint/2010/main" val="279570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automation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79AB1-62BC-4D4B-B4C4-181EB3BC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698" y="2087612"/>
            <a:ext cx="7654916" cy="42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Embrace automation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B8FC92E-8230-43D1-95F1-473366309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3" t="8903" b="13000"/>
          <a:stretch/>
        </p:blipFill>
        <p:spPr>
          <a:xfrm>
            <a:off x="1860698" y="2087612"/>
            <a:ext cx="7647626" cy="4221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FC4837-ABAB-472D-93E6-429C40E88488}"/>
              </a:ext>
            </a:extLst>
          </p:cNvPr>
          <p:cNvSpPr/>
          <p:nvPr/>
        </p:nvSpPr>
        <p:spPr>
          <a:xfrm>
            <a:off x="2756285" y="3121327"/>
            <a:ext cx="6086264" cy="509750"/>
          </a:xfrm>
          <a:prstGeom prst="rect">
            <a:avLst/>
          </a:prstGeom>
          <a:solidFill>
            <a:srgbClr val="D12B0F">
              <a:alpha val="25098"/>
            </a:srgb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4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04F1-1F9A-48C3-B7DA-6C12BA5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4F72-516A-40B3-BE31-F3C9DC7B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Trim and manage security permissions</a:t>
            </a:r>
          </a:p>
          <a:p>
            <a:pPr lvl="1"/>
            <a:r>
              <a:rPr lang="en-US"/>
              <a:t>If your desktop admins don’t need access to collections to servers, revoke access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1491F-1320-4188-8543-56E4151E2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59" y="2375659"/>
            <a:ext cx="9115647" cy="37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9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04F1-1F9A-48C3-B7DA-6C12BA5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54F72-516A-40B3-BE31-F3C9DC7B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Trim and manage security permissions</a:t>
            </a:r>
          </a:p>
          <a:p>
            <a:pPr lvl="1"/>
            <a:r>
              <a:rPr lang="en-US"/>
              <a:t>“When an administrative user has permissions to a collection, they also have permissions to collections that are limited to that collection.”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6CA35-E128-463C-BAA8-B7112C75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0" y="3104411"/>
            <a:ext cx="6080426" cy="2736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37916-CD44-42E8-B0BD-92E07D37B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89" y="2734530"/>
            <a:ext cx="3193602" cy="34839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C1592D-555F-4A29-9A18-7E9488AD5600}"/>
              </a:ext>
            </a:extLst>
          </p:cNvPr>
          <p:cNvSpPr/>
          <p:nvPr/>
        </p:nvSpPr>
        <p:spPr>
          <a:xfrm>
            <a:off x="1151792" y="4476494"/>
            <a:ext cx="2233246" cy="1130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86CA8-B2C6-40EF-A62D-FE89ECC7A620}"/>
              </a:ext>
            </a:extLst>
          </p:cNvPr>
          <p:cNvSpPr/>
          <p:nvPr/>
        </p:nvSpPr>
        <p:spPr>
          <a:xfrm>
            <a:off x="9566029" y="3723719"/>
            <a:ext cx="935837" cy="1976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9F0D-7992-4D7D-9523-FF89732E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Disclaimer (joke)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4FA17-D668-4234-A8DF-98458B477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 am not a Microsoft MVP or Partner</a:t>
            </a:r>
          </a:p>
          <a:p>
            <a:r>
              <a:rPr lang="en-US"/>
              <a:t>I have no inside knowledge of Microsoft or Configuration Manager</a:t>
            </a:r>
          </a:p>
          <a:p>
            <a:r>
              <a:rPr lang="en-US"/>
              <a:t>Bellarmine has paid licenses for Configuration Manager</a:t>
            </a:r>
          </a:p>
          <a:p>
            <a:r>
              <a:rPr lang="en-US"/>
              <a:t>All the opinions here are my own</a:t>
            </a:r>
          </a:p>
          <a:p>
            <a:r>
              <a:rPr lang="en-US"/>
              <a:t>Nobody is paying me for this presentation</a:t>
            </a:r>
          </a:p>
          <a:p>
            <a:r>
              <a:rPr lang="en-US"/>
              <a:t>Nobody has reviewed or approved this presentation before hand</a:t>
            </a:r>
          </a:p>
        </p:txBody>
      </p:sp>
    </p:spTree>
    <p:extLst>
      <p:ext uri="{BB962C8B-B14F-4D97-AF65-F5344CB8AC3E}">
        <p14:creationId xmlns:p14="http://schemas.microsoft.com/office/powerpoint/2010/main" val="42651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/>
              <a:t>SCConfigMgr</a:t>
            </a:r>
            <a:r>
              <a:rPr lang="en-US"/>
              <a:t> Driver Automation Tool to get out of the driver nightmare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A872C-2666-4A55-9E58-C0711BE0D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12" y="2028228"/>
            <a:ext cx="6550575" cy="40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8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/>
              <a:t>SCConfigMgr</a:t>
            </a:r>
            <a:r>
              <a:rPr lang="en-US"/>
              <a:t> Driver Automation Tool to get out of the driver nightmare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7F04F-7041-4323-BB17-9D7CE16E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04" y="2013534"/>
            <a:ext cx="7722192" cy="40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</a:t>
            </a:r>
            <a:r>
              <a:rPr lang="en-US" err="1"/>
              <a:t>SCConfigMgr</a:t>
            </a:r>
            <a:r>
              <a:rPr lang="en-US"/>
              <a:t> Driver Automation Tool to get out of the driver nightmare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D884-BA7E-4D8A-B506-3E81A1C6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834" y="2050605"/>
            <a:ext cx="7986331" cy="407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8DCA-D5CD-4681-80CB-D9CC806D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78FB-6159-46DA-8064-2B1530414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Dedup</a:t>
            </a:r>
            <a:r>
              <a:rPr lang="en-US"/>
              <a:t> your distribution points, migration points, software source, and driver sources</a:t>
            </a:r>
          </a:p>
          <a:p>
            <a:pPr lvl="1"/>
            <a:r>
              <a:rPr lang="en-US"/>
              <a:t>No really, it’s okay</a:t>
            </a:r>
            <a:r>
              <a:rPr lang="en-US" baseline="30000"/>
              <a:t>1</a:t>
            </a:r>
          </a:p>
          <a:p>
            <a:pPr lvl="1"/>
            <a:r>
              <a:rPr lang="en-US"/>
              <a:t>We see 47% savings on the DP disk</a:t>
            </a:r>
          </a:p>
          <a:p>
            <a:pPr lvl="1"/>
            <a:r>
              <a:rPr lang="en-US"/>
              <a:t>78% savings on disk that holds image captures &amp; drivers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2E87-4617-47A8-9B78-50A5DC4C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E4B86-D8A5-4701-A38E-0B627DC62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76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8DB3-9680-447A-98D5-B72C8DB7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OneDrive Settings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B4C8A3-9AF2-4949-88EA-A7AC4F53D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090" y="1600200"/>
            <a:ext cx="575982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4BDC-CDA4-4BA2-A86E-269FAE1A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Sequences: Child Task Sequences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718EE66-5C10-4A56-9187-9BD572735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521" y="2343732"/>
            <a:ext cx="7220958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89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058DD-135D-425D-BEF9-71E2DD38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Sequences: PowerShell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F8FD38-AF7A-409B-ABDF-E20B1677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443" y="1600200"/>
            <a:ext cx="943711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88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7F9E-BF05-448A-A165-8856A030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Sequences: Filtering (OS Version)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88FEC7-C803-4620-AEB6-99C372F04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452" y="1600200"/>
            <a:ext cx="636309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87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7F9E-BF05-448A-A165-8856A030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Sequences: Filtering (System Make)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7678D5-53D5-48F0-A0F1-E968273A5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8490" y="1600200"/>
            <a:ext cx="537501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1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7B90-A93D-4AD7-A4A1-0F63F8DF8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04585-889F-4C12-A118-6DC781A9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is Configuration Manager?</a:t>
            </a:r>
          </a:p>
          <a:p>
            <a:r>
              <a:rPr lang="en-US"/>
              <a:t>What has changed when compared to 2012?</a:t>
            </a:r>
          </a:p>
          <a:p>
            <a:r>
              <a:rPr lang="en-US"/>
              <a:t>What’s new in Configuration Manager 1902?</a:t>
            </a:r>
          </a:p>
          <a:p>
            <a:r>
              <a:rPr lang="en-US"/>
              <a:t>How Bellarmine uses Configuration Manager</a:t>
            </a:r>
          </a:p>
          <a:p>
            <a:r>
              <a:rPr lang="en-US"/>
              <a:t>Tips and Suggestions</a:t>
            </a:r>
          </a:p>
          <a:p>
            <a:r>
              <a:rPr lang="en-US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33160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B6E9-7D88-45DB-A3BD-CE0E13EF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7E189E-31A0-48A7-B2E1-F0F7522CB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17" y="274638"/>
            <a:ext cx="11688166" cy="53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268B-4623-4FA2-A7FE-449468F4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683372-52A4-4029-94FE-AB8F6405C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418" y="274638"/>
            <a:ext cx="8407164" cy="618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88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9076-FBB2-4C46-87A3-5E1E50FB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CBE05-14E2-412A-A878-EE40E52AB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535" y="276714"/>
            <a:ext cx="10972800" cy="61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55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B119-86CE-4976-BE26-8FB6D807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612384-215C-45EC-901E-03F2389D7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966" y="274638"/>
            <a:ext cx="10627540" cy="61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D595-BAC5-4AB8-B4EA-C0F51CD9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1CAA85-789A-45A3-8974-5A5A9A9BF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66314"/>
            <a:ext cx="10972800" cy="15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4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A9B8-B213-4414-8086-7CBF5FEC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124C4-B2F3-46F4-B845-0CE1748A1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360" y="274638"/>
            <a:ext cx="9702837" cy="60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2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Prajwal Desai </a:t>
            </a:r>
            <a:r>
              <a:rPr lang="en-US">
                <a:hlinkClick r:id="rId2"/>
              </a:rPr>
              <a:t>https://prajwaldesai.com/</a:t>
            </a:r>
            <a:endParaRPr lang="en-US"/>
          </a:p>
          <a:p>
            <a:pPr lvl="1"/>
            <a:r>
              <a:rPr lang="en-US">
                <a:hlinkClick r:id="rId3"/>
              </a:rPr>
              <a:t>https://prajwaldesai.com/sccm-2012-r2-step-by-step-guide/</a:t>
            </a:r>
            <a:endParaRPr lang="en-US"/>
          </a:p>
          <a:p>
            <a:pPr lvl="1"/>
            <a:r>
              <a:rPr lang="en-US">
                <a:hlinkClick r:id="rId4"/>
              </a:rPr>
              <a:t>https://www.prajwaldesai.com/sccm-current-branch-guides/</a:t>
            </a:r>
            <a:endParaRPr lang="en-US"/>
          </a:p>
          <a:p>
            <a:r>
              <a:rPr lang="en-US"/>
              <a:t>System Center Dudes </a:t>
            </a:r>
            <a:r>
              <a:rPr lang="en-US">
                <a:hlinkClick r:id="rId5"/>
              </a:rPr>
              <a:t>https://www.systemcenterdudes.com/category/sccm/</a:t>
            </a:r>
          </a:p>
          <a:p>
            <a:pPr lvl="1"/>
            <a:r>
              <a:rPr lang="en-US">
                <a:hlinkClick r:id="rId5"/>
              </a:rPr>
              <a:t>https://www.systemcenterdudes.com/step-by-step-sccm-1802-upgrade-guide/</a:t>
            </a:r>
            <a:endParaRPr lang="en-US"/>
          </a:p>
          <a:p>
            <a:r>
              <a:rPr lang="en-US"/>
              <a:t>System Center </a:t>
            </a:r>
            <a:r>
              <a:rPr lang="en-US" err="1"/>
              <a:t>ConfigMgr</a:t>
            </a:r>
            <a:r>
              <a:rPr lang="en-US"/>
              <a:t> </a:t>
            </a:r>
            <a:r>
              <a:rPr lang="en-US">
                <a:hlinkClick r:id="rId6"/>
              </a:rPr>
              <a:t>https://www.scconfigmgr.com/</a:t>
            </a:r>
            <a:endParaRPr lang="en-US">
              <a:hlinkClick r:id="rId7"/>
            </a:endParaRPr>
          </a:p>
          <a:p>
            <a:pPr lvl="1"/>
            <a:r>
              <a:rPr lang="en-US">
                <a:hlinkClick r:id="rId7"/>
              </a:rPr>
              <a:t>http://www.scconfigmgr.com/driver-automation-tool/</a:t>
            </a:r>
            <a:endParaRPr lang="en-US"/>
          </a:p>
          <a:p>
            <a:pPr lvl="1"/>
            <a:r>
              <a:rPr lang="en-US">
                <a:hlinkClick r:id="rId8"/>
              </a:rPr>
              <a:t>https://www.scconfigmgr.com/modern-driver-management/</a:t>
            </a:r>
            <a:endParaRPr lang="en-US"/>
          </a:p>
          <a:p>
            <a:pPr lvl="1"/>
            <a:r>
              <a:rPr lang="en-US">
                <a:hlinkClick r:id="rId9"/>
              </a:rPr>
              <a:t>https://www.scconfigmgr.com/modern-bios-management/</a:t>
            </a:r>
            <a:endParaRPr lang="en-US"/>
          </a:p>
          <a:p>
            <a:r>
              <a:rPr lang="en-US"/>
              <a:t>Mikael Nystrom </a:t>
            </a:r>
            <a:r>
              <a:rPr lang="en-US">
                <a:hlinkClick r:id="rId10"/>
              </a:rPr>
              <a:t>https://deploymentbunny.com</a:t>
            </a:r>
            <a:endParaRPr lang="en-US"/>
          </a:p>
          <a:p>
            <a:r>
              <a:rPr lang="en-US"/>
              <a:t>Johan </a:t>
            </a:r>
            <a:r>
              <a:rPr lang="en-US" err="1"/>
              <a:t>Arwidmark</a:t>
            </a:r>
            <a:r>
              <a:rPr lang="en-US"/>
              <a:t> </a:t>
            </a:r>
            <a:r>
              <a:rPr lang="en-US">
                <a:hlinkClick r:id="rId11"/>
              </a:rPr>
              <a:t>https://deploymentresearch.com</a:t>
            </a:r>
            <a:r>
              <a:rPr lang="en-US"/>
              <a:t> </a:t>
            </a:r>
          </a:p>
          <a:p>
            <a:r>
              <a:rPr lang="en-US">
                <a:hlinkClick r:id="rId12"/>
              </a:rPr>
              <a:t>https://docs.microsoft.com/en-us/sccm/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FEEE9-4D05-4839-B9B2-44301CB081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What’s New in Configuration Manager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A70DF49-90E6-4123-8F94-A1BD7B145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Tony Morrow</a:t>
            </a:r>
          </a:p>
          <a:p>
            <a:r>
              <a:rPr lang="en-US"/>
              <a:t>Solutions Architect</a:t>
            </a:r>
          </a:p>
          <a:p>
            <a:r>
              <a:rPr lang="en-US"/>
              <a:t>Bellarmine University</a:t>
            </a:r>
          </a:p>
          <a:p>
            <a:r>
              <a:rPr lang="en-US"/>
              <a:t>amorrow@bellarmine.edu</a:t>
            </a:r>
          </a:p>
        </p:txBody>
      </p:sp>
    </p:spTree>
    <p:extLst>
      <p:ext uri="{BB962C8B-B14F-4D97-AF65-F5344CB8AC3E}">
        <p14:creationId xmlns:p14="http://schemas.microsoft.com/office/powerpoint/2010/main" val="409037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51A32-9181-4A2A-96E6-978FA678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Configuration Manager?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3B36-4DCA-4B6C-940E-09484BF1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product in the Microsoft System Center suite of management solutions, System Center Configuration Manager can help you manage devices and users both on-premises and in the </a:t>
            </a:r>
            <a:r>
              <a:rPr lang="en-US" b="1"/>
              <a:t>cloud*</a:t>
            </a:r>
            <a:r>
              <a:rPr lang="en-US"/>
              <a:t>.</a:t>
            </a:r>
          </a:p>
          <a:p>
            <a:r>
              <a:rPr lang="en-US"/>
              <a:t>“Traditional management model”</a:t>
            </a:r>
          </a:p>
          <a:p>
            <a:pPr lvl="1"/>
            <a:r>
              <a:rPr lang="en-US"/>
              <a:t>On-prem</a:t>
            </a:r>
          </a:p>
          <a:p>
            <a:pPr lvl="1"/>
            <a:r>
              <a:rPr lang="en-US"/>
              <a:t>Big application</a:t>
            </a:r>
          </a:p>
          <a:p>
            <a:pPr lvl="2"/>
            <a:r>
              <a:rPr lang="en-US"/>
              <a:t>SQL</a:t>
            </a:r>
          </a:p>
          <a:p>
            <a:pPr lvl="2"/>
            <a:r>
              <a:rPr lang="en-US"/>
              <a:t>IIS</a:t>
            </a:r>
          </a:p>
          <a:p>
            <a:pPr lvl="2"/>
            <a:r>
              <a:rPr lang="en-US"/>
              <a:t>ADK</a:t>
            </a:r>
          </a:p>
          <a:p>
            <a:pPr lvl="2"/>
            <a:r>
              <a:rPr lang="en-US"/>
              <a:t>WDS</a:t>
            </a:r>
          </a:p>
          <a:p>
            <a:pPr lvl="2"/>
            <a:r>
              <a:rPr lang="en-US"/>
              <a:t>WSUS</a:t>
            </a:r>
          </a:p>
          <a:p>
            <a:pPr lvl="2"/>
            <a:r>
              <a:rPr lang="en-US"/>
              <a:t>PKI</a:t>
            </a:r>
          </a:p>
          <a:p>
            <a:endParaRPr lang="en-US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540BC-8F69-4210-9860-E2E46362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89" y="2505075"/>
            <a:ext cx="6243811" cy="36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B71F-08CE-450B-B497-BE42DC48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Configuration Manager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87900-90B7-4FA4-8635-0476A203E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Deploy software to client systems</a:t>
            </a:r>
          </a:p>
          <a:p>
            <a:r>
              <a:rPr lang="en-US"/>
              <a:t>Deploy Windows Updates in a more granular fashion compared to WSUS auto approval rules</a:t>
            </a:r>
          </a:p>
          <a:p>
            <a:r>
              <a:rPr lang="en-US"/>
              <a:t>Manage Windows Imaging from start to finish</a:t>
            </a:r>
          </a:p>
          <a:p>
            <a:r>
              <a:rPr lang="en-US"/>
              <a:t>Manage Windows Defender/Endpoint Protection</a:t>
            </a:r>
          </a:p>
          <a:p>
            <a:r>
              <a:rPr lang="en-US"/>
              <a:t>Define and remediate compliance rules on clients</a:t>
            </a:r>
          </a:p>
          <a:p>
            <a:r>
              <a:rPr lang="en-US"/>
              <a:t>Collect PC information and generate reports</a:t>
            </a:r>
          </a:p>
        </p:txBody>
      </p:sp>
    </p:spTree>
    <p:extLst>
      <p:ext uri="{BB962C8B-B14F-4D97-AF65-F5344CB8AC3E}">
        <p14:creationId xmlns:p14="http://schemas.microsoft.com/office/powerpoint/2010/main" val="33081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0776-3FED-4DDC-9A60-D228A798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What has changed when compared to 2012?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E06D-6280-4BAC-8200-B48E13400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9782908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A lot!</a:t>
            </a:r>
          </a:p>
          <a:p>
            <a:r>
              <a:rPr lang="en-US"/>
              <a:t>Simpler upgrade structure </a:t>
            </a:r>
            <a:r>
              <a:rPr lang="en-US" b="1"/>
              <a:t>(1511)</a:t>
            </a:r>
          </a:p>
          <a:p>
            <a:pPr lvl="1"/>
            <a:r>
              <a:rPr lang="en-US" sz="2100"/>
              <a:t>New features released 3 times a </a:t>
            </a:r>
            <a:br>
              <a:rPr lang="en-US" sz="2100"/>
            </a:br>
            <a:r>
              <a:rPr lang="en-US" sz="2100"/>
              <a:t>year</a:t>
            </a:r>
          </a:p>
          <a:p>
            <a:pPr lvl="2"/>
            <a:r>
              <a:rPr lang="en-US" sz="2100"/>
              <a:t>18 months of support from </a:t>
            </a:r>
            <a:br>
              <a:rPr lang="en-US" sz="2100"/>
            </a:br>
            <a:r>
              <a:rPr lang="en-US" sz="2100"/>
              <a:t>day of release</a:t>
            </a:r>
          </a:p>
          <a:p>
            <a:pPr lvl="1"/>
            <a:r>
              <a:rPr lang="en-US" sz="2100"/>
              <a:t>Upgrades performed through the console</a:t>
            </a:r>
          </a:p>
          <a:p>
            <a:pPr lvl="2"/>
            <a:r>
              <a:rPr lang="en-US" sz="2100"/>
              <a:t>No more hunting down the correct ISO</a:t>
            </a:r>
          </a:p>
          <a:p>
            <a:pPr lvl="1"/>
            <a:r>
              <a:rPr lang="en-US" sz="2100"/>
              <a:t>No more 2012 SP1 CU5 vs 2012 R2 CU5 vs 2012 SP2 CU4 vs 2012 R2 SP1 CU4 </a:t>
            </a:r>
          </a:p>
          <a:p>
            <a:pPr lvl="1"/>
            <a:r>
              <a:rPr lang="en-US"/>
              <a:t>Now: 1511 →1602 →1606 →1610 →1702 →1706 →1010 →1802 →1806 →1810 →1902 →1906</a:t>
            </a:r>
          </a:p>
          <a:p>
            <a:pPr lvl="1"/>
            <a:endParaRPr lang="en-US" sz="2100"/>
          </a:p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0C5261-249F-4A6E-8D43-F4AA857C0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537" y="1631250"/>
            <a:ext cx="7171435" cy="2223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87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0776-3FED-4DDC-9A60-D228A798B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What has changed when compared to 2012?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EE06D-6280-4BAC-8200-B48E13400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New Software Center for clients </a:t>
            </a:r>
            <a:r>
              <a:rPr lang="en-US" b="1"/>
              <a:t>(1511)</a:t>
            </a:r>
          </a:p>
          <a:p>
            <a:endParaRPr lang="en-US"/>
          </a:p>
          <a:p>
            <a:pPr lvl="1"/>
            <a:endParaRPr lang="en-US" sz="2100"/>
          </a:p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55D7EE-F337-4072-B6BB-3194D2009D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10"/>
          <a:stretch/>
        </p:blipFill>
        <p:spPr>
          <a:xfrm>
            <a:off x="609601" y="1965956"/>
            <a:ext cx="10972799" cy="4160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671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7615-A296-424A-8D9D-98363169B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has changed when compared to 2012?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CEC6-0F84-4266-895C-101711AE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Office365 client installation and update management </a:t>
            </a:r>
            <a:r>
              <a:rPr lang="en-US" b="1"/>
              <a:t>(1610)</a:t>
            </a:r>
          </a:p>
          <a:p>
            <a:endParaRPr lang="en-US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0DD419-0E58-408B-9A02-C8D657CD3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8" b="42183"/>
          <a:stretch/>
        </p:blipFill>
        <p:spPr>
          <a:xfrm>
            <a:off x="609600" y="2220686"/>
            <a:ext cx="10972399" cy="390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Bellarmine Theme 2018 (wide)">
  <a:themeElements>
    <a:clrScheme name="Custom 1">
      <a:dk1>
        <a:sysClr val="windowText" lastClr="000000"/>
      </a:dk1>
      <a:lt1>
        <a:sysClr val="window" lastClr="FFFFFF"/>
      </a:lt1>
      <a:dk2>
        <a:srgbClr val="6D001B"/>
      </a:dk2>
      <a:lt2>
        <a:srgbClr val="777877"/>
      </a:lt2>
      <a:accent1>
        <a:srgbClr val="F3B329"/>
      </a:accent1>
      <a:accent2>
        <a:srgbClr val="828959"/>
      </a:accent2>
      <a:accent3>
        <a:srgbClr val="6C8998"/>
      </a:accent3>
      <a:accent4>
        <a:srgbClr val="CAC2B4"/>
      </a:accent4>
      <a:accent5>
        <a:srgbClr val="00172A"/>
      </a:accent5>
      <a:accent6>
        <a:srgbClr val="985D47"/>
      </a:accent6>
      <a:hlink>
        <a:srgbClr val="6D001B"/>
      </a:hlink>
      <a:folHlink>
        <a:srgbClr val="777877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ellarmine Theme 2018 (wide)" id="{D2736AE0-8E15-4E30-AD8E-D8A03402232F}" vid="{C3870ACE-3EAA-459A-9F8C-D5CD620461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47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Bellarmine Theme 2018 (wide)</vt:lpstr>
      <vt:lpstr>What’s New in Configuration Manager</vt:lpstr>
      <vt:lpstr>About Me</vt:lpstr>
      <vt:lpstr>Disclaimer (joke)</vt:lpstr>
      <vt:lpstr>Topics</vt:lpstr>
      <vt:lpstr>What is Configuration Manager?</vt:lpstr>
      <vt:lpstr>What can Configuration Manager do?</vt:lpstr>
      <vt:lpstr>What has changed when compared to 2012?     </vt:lpstr>
      <vt:lpstr>What has changed when compared to 2012?     </vt:lpstr>
      <vt:lpstr>What has changed when compared to 2012? </vt:lpstr>
      <vt:lpstr>What has changed when compared to 2012? </vt:lpstr>
      <vt:lpstr>What has changed when compared to 2012? </vt:lpstr>
      <vt:lpstr>What has changed when compared to 2012?     </vt:lpstr>
      <vt:lpstr>What has changed when compared to 2012? </vt:lpstr>
      <vt:lpstr>What’s new in Configuration Manager 1902?</vt:lpstr>
      <vt:lpstr>What’s new in Configuration Manager 1902?</vt:lpstr>
      <vt:lpstr>What’s new in Configuration Manager 1902?</vt:lpstr>
      <vt:lpstr>What’s new in Configuration Manager 1902?</vt:lpstr>
      <vt:lpstr>How Bellarmine uses Configuration Manager</vt:lpstr>
      <vt:lpstr>How Bellarmine uses Configuration Manager</vt:lpstr>
      <vt:lpstr>What we use Configuration Manager for</vt:lpstr>
      <vt:lpstr>What we use Configuration Manager for</vt:lpstr>
      <vt:lpstr>How Bellarmine uses Configuration Manager</vt:lpstr>
      <vt:lpstr>How Bellarmine uses Configuration Manager</vt:lpstr>
      <vt:lpstr>Tips and Suggestions</vt:lpstr>
      <vt:lpstr>Tips and Suggestions</vt:lpstr>
      <vt:lpstr>Tips and Suggestions</vt:lpstr>
      <vt:lpstr>Tips and Suggestions</vt:lpstr>
      <vt:lpstr>Tips and Suggestions</vt:lpstr>
      <vt:lpstr>Tips and Suggestions</vt:lpstr>
      <vt:lpstr>Tips and Suggestions</vt:lpstr>
      <vt:lpstr>Tips and Suggestions</vt:lpstr>
      <vt:lpstr>Tips and Suggestions</vt:lpstr>
      <vt:lpstr>Tips and Suggestions</vt:lpstr>
      <vt:lpstr>Demo and Examples</vt:lpstr>
      <vt:lpstr>OneDrive Settings</vt:lpstr>
      <vt:lpstr>Task Sequences: Child Task Sequences</vt:lpstr>
      <vt:lpstr>Task Sequences: PowerShell</vt:lpstr>
      <vt:lpstr>Task Sequences: Filtering (OS Version)</vt:lpstr>
      <vt:lpstr>Task Sequences: Filtering (System Make)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What’s New in Configuration Manager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Configuration Manager</dc:title>
  <dc:creator>Tony Morrow</dc:creator>
  <cp:revision>1</cp:revision>
  <dcterms:created xsi:type="dcterms:W3CDTF">2019-07-23T02:43:48Z</dcterms:created>
  <dcterms:modified xsi:type="dcterms:W3CDTF">2019-07-26T04:28:09Z</dcterms:modified>
</cp:coreProperties>
</file>